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8"/>
  </p:notesMasterIdLst>
  <p:sldIdLst>
    <p:sldId id="266" r:id="rId2"/>
    <p:sldId id="270" r:id="rId3"/>
    <p:sldId id="257" r:id="rId4"/>
    <p:sldId id="258" r:id="rId5"/>
    <p:sldId id="267" r:id="rId6"/>
    <p:sldId id="260" r:id="rId7"/>
    <p:sldId id="263" r:id="rId8"/>
    <p:sldId id="264" r:id="rId9"/>
    <p:sldId id="272" r:id="rId10"/>
    <p:sldId id="275" r:id="rId11"/>
    <p:sldId id="265" r:id="rId12"/>
    <p:sldId id="274" r:id="rId13"/>
    <p:sldId id="268" r:id="rId14"/>
    <p:sldId id="273" r:id="rId15"/>
    <p:sldId id="271" r:id="rId16"/>
    <p:sldId id="26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DBD1251-910F-4423-9BAB-482101E9C2F0}" v="4" dt="2025-10-15T18:57:39.10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66" d="100"/>
          <a:sy n="66" d="100"/>
        </p:scale>
        <p:origin x="1330" y="317"/>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kshita Jain" userId="73fe1497756d53d0" providerId="LiveId" clId="{C6EB2DE8-3847-4C1B-9A4D-A6DB605CE68D}"/>
    <pc:docChg chg="custSel modSld">
      <pc:chgData name="Lakshita Jain" userId="73fe1497756d53d0" providerId="LiveId" clId="{C6EB2DE8-3847-4C1B-9A4D-A6DB605CE68D}" dt="2025-03-29T11:46:03.348" v="0" actId="313"/>
      <pc:docMkLst>
        <pc:docMk/>
      </pc:docMkLst>
      <pc:sldChg chg="modSp mod">
        <pc:chgData name="Lakshita Jain" userId="73fe1497756d53d0" providerId="LiveId" clId="{C6EB2DE8-3847-4C1B-9A4D-A6DB605CE68D}" dt="2025-03-29T11:46:03.348" v="0" actId="313"/>
        <pc:sldMkLst>
          <pc:docMk/>
          <pc:sldMk cId="1821838123" sldId="265"/>
        </pc:sldMkLst>
      </pc:sldChg>
    </pc:docChg>
  </pc:docChgLst>
  <pc:docChgLst>
    <pc:chgData name="Lakshita Jain" userId="73fe1497756d53d0" providerId="LiveId" clId="{CD1A11EA-F51A-45F4-88AF-3AB6B7072FA1}"/>
    <pc:docChg chg="undo custSel addSld modSld">
      <pc:chgData name="Lakshita Jain" userId="73fe1497756d53d0" providerId="LiveId" clId="{CD1A11EA-F51A-45F4-88AF-3AB6B7072FA1}" dt="2025-04-14T18:49:43.751" v="33" actId="20577"/>
      <pc:docMkLst>
        <pc:docMk/>
      </pc:docMkLst>
      <pc:sldChg chg="modSp add mod">
        <pc:chgData name="Lakshita Jain" userId="73fe1497756d53d0" providerId="LiveId" clId="{CD1A11EA-F51A-45F4-88AF-3AB6B7072FA1}" dt="2025-04-14T18:49:43.751" v="33" actId="20577"/>
        <pc:sldMkLst>
          <pc:docMk/>
          <pc:sldMk cId="1942896468" sldId="295"/>
        </pc:sldMkLst>
      </pc:sldChg>
    </pc:docChg>
  </pc:docChgLst>
  <pc:docChgLst>
    <pc:chgData name="Lakshita Jain" userId="73fe1497756d53d0" providerId="LiveId" clId="{B225F6AE-A34E-4C61-976E-FED06322FE67}"/>
    <pc:docChg chg="undo custSel addSld delSld modSld sldOrd">
      <pc:chgData name="Lakshita Jain" userId="73fe1497756d53d0" providerId="LiveId" clId="{B225F6AE-A34E-4C61-976E-FED06322FE67}" dt="2025-10-15T18:58:07.899" v="42" actId="20577"/>
      <pc:docMkLst>
        <pc:docMk/>
      </pc:docMkLst>
      <pc:sldChg chg="modSp mod">
        <pc:chgData name="Lakshita Jain" userId="73fe1497756d53d0" providerId="LiveId" clId="{B225F6AE-A34E-4C61-976E-FED06322FE67}" dt="2025-10-15T18:55:07.599" v="27" actId="20577"/>
        <pc:sldMkLst>
          <pc:docMk/>
          <pc:sldMk cId="2460946648" sldId="272"/>
        </pc:sldMkLst>
        <pc:spChg chg="mod">
          <ac:chgData name="Lakshita Jain" userId="73fe1497756d53d0" providerId="LiveId" clId="{B225F6AE-A34E-4C61-976E-FED06322FE67}" dt="2025-10-15T18:55:07.599" v="27" actId="20577"/>
          <ac:spMkLst>
            <pc:docMk/>
            <pc:sldMk cId="2460946648" sldId="272"/>
            <ac:spMk id="3" creationId="{FDF69554-0E9D-3A4D-BBA3-270CA804B05A}"/>
          </ac:spMkLst>
        </pc:spChg>
      </pc:sldChg>
      <pc:sldChg chg="modSp mod">
        <pc:chgData name="Lakshita Jain" userId="73fe1497756d53d0" providerId="LiveId" clId="{B225F6AE-A34E-4C61-976E-FED06322FE67}" dt="2025-10-15T18:57:59.805" v="37" actId="1076"/>
        <pc:sldMkLst>
          <pc:docMk/>
          <pc:sldMk cId="1718152494" sldId="273"/>
        </pc:sldMkLst>
        <pc:spChg chg="mod">
          <ac:chgData name="Lakshita Jain" userId="73fe1497756d53d0" providerId="LiveId" clId="{B225F6AE-A34E-4C61-976E-FED06322FE67}" dt="2025-10-15T18:57:59.805" v="37" actId="1076"/>
          <ac:spMkLst>
            <pc:docMk/>
            <pc:sldMk cId="1718152494" sldId="273"/>
            <ac:spMk id="3" creationId="{EFAE7376-640C-D909-F519-E23E1D53C611}"/>
          </ac:spMkLst>
        </pc:spChg>
      </pc:sldChg>
      <pc:sldChg chg="addSp delSp modSp add mod">
        <pc:chgData name="Lakshita Jain" userId="73fe1497756d53d0" providerId="LiveId" clId="{B225F6AE-A34E-4C61-976E-FED06322FE67}" dt="2025-10-15T18:58:07.899" v="42" actId="20577"/>
        <pc:sldMkLst>
          <pc:docMk/>
          <pc:sldMk cId="3918322488" sldId="275"/>
        </pc:sldMkLst>
        <pc:spChg chg="mod">
          <ac:chgData name="Lakshita Jain" userId="73fe1497756d53d0" providerId="LiveId" clId="{B225F6AE-A34E-4C61-976E-FED06322FE67}" dt="2025-10-15T18:55:12.221" v="29" actId="20577"/>
          <ac:spMkLst>
            <pc:docMk/>
            <pc:sldMk cId="3918322488" sldId="275"/>
            <ac:spMk id="3" creationId="{79978633-F8AC-1203-1420-3127BF4E4571}"/>
          </ac:spMkLst>
        </pc:spChg>
        <pc:spChg chg="mod">
          <ac:chgData name="Lakshita Jain" userId="73fe1497756d53d0" providerId="LiveId" clId="{B225F6AE-A34E-4C61-976E-FED06322FE67}" dt="2025-10-15T18:58:07.899" v="42" actId="20577"/>
          <ac:spMkLst>
            <pc:docMk/>
            <pc:sldMk cId="3918322488" sldId="275"/>
            <ac:spMk id="5" creationId="{2B6587F1-D771-D4A8-BE8E-387D50E0A23B}"/>
          </ac:spMkLst>
        </pc:spChg>
        <pc:picChg chg="add mod">
          <ac:chgData name="Lakshita Jain" userId="73fe1497756d53d0" providerId="LiveId" clId="{B225F6AE-A34E-4C61-976E-FED06322FE67}" dt="2025-10-15T18:54:48.369" v="19" actId="1076"/>
          <ac:picMkLst>
            <pc:docMk/>
            <pc:sldMk cId="3918322488" sldId="275"/>
            <ac:picMk id="2" creationId="{C7A92DF5-B7C0-A7EF-201E-32CD0366E02E}"/>
          </ac:picMkLst>
        </pc:picChg>
        <pc:picChg chg="del">
          <ac:chgData name="Lakshita Jain" userId="73fe1497756d53d0" providerId="LiveId" clId="{B225F6AE-A34E-4C61-976E-FED06322FE67}" dt="2025-10-15T18:54:39.786" v="16" actId="478"/>
          <ac:picMkLst>
            <pc:docMk/>
            <pc:sldMk cId="3918322488" sldId="275"/>
            <ac:picMk id="6" creationId="{0A259B7A-0046-3178-B9C4-C44948789A91}"/>
          </ac:picMkLst>
        </pc:picChg>
      </pc:sldChg>
      <pc:sldChg chg="add del ord">
        <pc:chgData name="Lakshita Jain" userId="73fe1497756d53d0" providerId="LiveId" clId="{B225F6AE-A34E-4C61-976E-FED06322FE67}" dt="2025-10-15T18:47:53.453" v="4" actId="47"/>
        <pc:sldMkLst>
          <pc:docMk/>
          <pc:sldMk cId="1942896468" sldId="295"/>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5A77FFC-488C-4285-B824-768F64AB2BB9}" type="doc">
      <dgm:prSet loTypeId="urn:microsoft.com/office/officeart/2005/8/layout/hProcess3" loCatId="process" qsTypeId="urn:microsoft.com/office/officeart/2005/8/quickstyle/3d1" qsCatId="3D" csTypeId="urn:microsoft.com/office/officeart/2005/8/colors/accent1_2" csCatId="accent1" phldr="1"/>
      <dgm:spPr/>
      <dgm:t>
        <a:bodyPr/>
        <a:lstStyle/>
        <a:p>
          <a:endParaRPr lang="en-IN"/>
        </a:p>
      </dgm:t>
    </dgm:pt>
    <dgm:pt modelId="{120ED706-F3A3-4E9E-9DE9-102425B4B16D}">
      <dgm:prSet phldrT="[Text]"/>
      <dgm:spPr/>
      <dgm:t>
        <a:bodyPr/>
        <a:lstStyle/>
        <a:p>
          <a:pPr algn="ctr"/>
          <a:r>
            <a:rPr lang="en-US" dirty="0"/>
            <a:t>1957</a:t>
          </a:r>
          <a:endParaRPr lang="en-IN" dirty="0"/>
        </a:p>
      </dgm:t>
    </dgm:pt>
    <dgm:pt modelId="{8E5C8F6A-2A30-4699-B287-25E82D3852FE}" type="parTrans" cxnId="{CA30C16C-B836-4FC7-B907-DB263AC3BED1}">
      <dgm:prSet/>
      <dgm:spPr/>
      <dgm:t>
        <a:bodyPr/>
        <a:lstStyle/>
        <a:p>
          <a:endParaRPr lang="en-IN"/>
        </a:p>
      </dgm:t>
    </dgm:pt>
    <dgm:pt modelId="{320627C1-8981-4FD2-9A3C-3E58C60DFB16}" type="sibTrans" cxnId="{CA30C16C-B836-4FC7-B907-DB263AC3BED1}">
      <dgm:prSet/>
      <dgm:spPr/>
      <dgm:t>
        <a:bodyPr/>
        <a:lstStyle/>
        <a:p>
          <a:endParaRPr lang="en-IN"/>
        </a:p>
      </dgm:t>
    </dgm:pt>
    <dgm:pt modelId="{883F74E7-6D1C-4F07-B7D0-113889803F70}">
      <dgm:prSet phldrT="[Text]" custT="1"/>
      <dgm:spPr/>
      <dgm:t>
        <a:bodyPr/>
        <a:lstStyle/>
        <a:p>
          <a:pPr algn="ctr">
            <a:buFont typeface="Arial" panose="020B0604020202020204" pitchFamily="34" charset="0"/>
            <a:buNone/>
          </a:pPr>
          <a:r>
            <a:rPr lang="en-IN" sz="1500" dirty="0">
              <a:latin typeface="Arial" panose="020B0604020202020204" pitchFamily="34" charset="0"/>
              <a:cs typeface="Arial" panose="020B0604020202020204" pitchFamily="34" charset="0"/>
            </a:rPr>
            <a:t>Felix Pirani, Hermann Bondi and Richard Feynman predict that GW might be detected by a sticky brad argument.</a:t>
          </a:r>
          <a:endParaRPr lang="en-IN" sz="1500" dirty="0"/>
        </a:p>
      </dgm:t>
    </dgm:pt>
    <dgm:pt modelId="{1A948BD4-8A6C-4F41-9EA6-BBDBEC3777DE}" type="parTrans" cxnId="{43DECE9B-1EC3-47C2-9026-CA8718B95CA7}">
      <dgm:prSet/>
      <dgm:spPr/>
      <dgm:t>
        <a:bodyPr/>
        <a:lstStyle/>
        <a:p>
          <a:endParaRPr lang="en-IN"/>
        </a:p>
      </dgm:t>
    </dgm:pt>
    <dgm:pt modelId="{1008B532-83D5-4C5B-9676-6624D86A291F}" type="sibTrans" cxnId="{43DECE9B-1EC3-47C2-9026-CA8718B95CA7}">
      <dgm:prSet/>
      <dgm:spPr/>
      <dgm:t>
        <a:bodyPr/>
        <a:lstStyle/>
        <a:p>
          <a:endParaRPr lang="en-IN"/>
        </a:p>
      </dgm:t>
    </dgm:pt>
    <dgm:pt modelId="{320ACA77-363A-4063-B640-E0F83189D1C7}">
      <dgm:prSet phldrT="[Text]"/>
      <dgm:spPr/>
      <dgm:t>
        <a:bodyPr/>
        <a:lstStyle/>
        <a:p>
          <a:pPr algn="ctr"/>
          <a:r>
            <a:rPr lang="en-US" dirty="0"/>
            <a:t>1962</a:t>
          </a:r>
          <a:endParaRPr lang="en-IN" dirty="0"/>
        </a:p>
      </dgm:t>
    </dgm:pt>
    <dgm:pt modelId="{65D3411B-DBD9-4F0F-8AA6-E7EBAC8E69A2}" type="parTrans" cxnId="{F586449E-7BDA-4DD0-998F-215F9EF1E002}">
      <dgm:prSet/>
      <dgm:spPr/>
      <dgm:t>
        <a:bodyPr/>
        <a:lstStyle/>
        <a:p>
          <a:endParaRPr lang="en-IN"/>
        </a:p>
      </dgm:t>
    </dgm:pt>
    <dgm:pt modelId="{363551E9-38AA-42C6-95C5-347AF755AA97}" type="sibTrans" cxnId="{F586449E-7BDA-4DD0-998F-215F9EF1E002}">
      <dgm:prSet/>
      <dgm:spPr/>
      <dgm:t>
        <a:bodyPr/>
        <a:lstStyle/>
        <a:p>
          <a:endParaRPr lang="en-IN"/>
        </a:p>
      </dgm:t>
    </dgm:pt>
    <dgm:pt modelId="{83C28512-04AA-4467-9787-B2F588CE1465}">
      <dgm:prSet phldrT="[Text]" custT="1"/>
      <dgm:spPr/>
      <dgm:t>
        <a:bodyPr/>
        <a:lstStyle/>
        <a:p>
          <a:pPr algn="ctr">
            <a:buNone/>
          </a:pPr>
          <a:r>
            <a:rPr lang="en-IN" sz="1500" dirty="0">
              <a:latin typeface="Arial" panose="020B0604020202020204" pitchFamily="34" charset="0"/>
              <a:cs typeface="Arial" panose="020B0604020202020204" pitchFamily="34" charset="0"/>
            </a:rPr>
            <a:t>Russian scientist ME </a:t>
          </a:r>
          <a:r>
            <a:rPr lang="en-IN" sz="1500" dirty="0" err="1">
              <a:latin typeface="Arial" panose="020B0604020202020204" pitchFamily="34" charset="0"/>
              <a:cs typeface="Arial" panose="020B0604020202020204" pitchFamily="34" charset="0"/>
            </a:rPr>
            <a:t>Gertsenshtein</a:t>
          </a:r>
          <a:r>
            <a:rPr lang="en-IN" sz="1500" dirty="0">
              <a:latin typeface="Arial" panose="020B0604020202020204" pitchFamily="34" charset="0"/>
              <a:cs typeface="Arial" panose="020B0604020202020204" pitchFamily="34" charset="0"/>
            </a:rPr>
            <a:t> and VI </a:t>
          </a:r>
          <a:r>
            <a:rPr lang="en-IN" sz="1500" dirty="0" err="1">
              <a:latin typeface="Arial" panose="020B0604020202020204" pitchFamily="34" charset="0"/>
              <a:cs typeface="Arial" panose="020B0604020202020204" pitchFamily="34" charset="0"/>
            </a:rPr>
            <a:t>Pustovoit</a:t>
          </a:r>
          <a:r>
            <a:rPr lang="en-IN" sz="1500" dirty="0">
              <a:latin typeface="Arial" panose="020B0604020202020204" pitchFamily="34" charset="0"/>
              <a:cs typeface="Arial" panose="020B0604020202020204" pitchFamily="34" charset="0"/>
            </a:rPr>
            <a:t> published a paper proposing interferometer as a way to detect GW</a:t>
          </a:r>
          <a:endParaRPr lang="en-IN" sz="1500" dirty="0"/>
        </a:p>
      </dgm:t>
    </dgm:pt>
    <dgm:pt modelId="{2FCEA502-25B8-49D2-9D9E-1BBC9DFBAA15}" type="parTrans" cxnId="{539A7A0C-C769-4D9D-A422-C236EBBA5C3E}">
      <dgm:prSet/>
      <dgm:spPr/>
      <dgm:t>
        <a:bodyPr/>
        <a:lstStyle/>
        <a:p>
          <a:endParaRPr lang="en-IN"/>
        </a:p>
      </dgm:t>
    </dgm:pt>
    <dgm:pt modelId="{767EB401-B768-4A8F-A5CE-27B9F66E807F}" type="sibTrans" cxnId="{539A7A0C-C769-4D9D-A422-C236EBBA5C3E}">
      <dgm:prSet/>
      <dgm:spPr/>
      <dgm:t>
        <a:bodyPr/>
        <a:lstStyle/>
        <a:p>
          <a:endParaRPr lang="en-IN"/>
        </a:p>
      </dgm:t>
    </dgm:pt>
    <dgm:pt modelId="{09EDF289-4B0A-47B9-A4E7-F781462CEABB}">
      <dgm:prSet phldrT="[Text]"/>
      <dgm:spPr/>
      <dgm:t>
        <a:bodyPr/>
        <a:lstStyle/>
        <a:p>
          <a:pPr algn="ctr"/>
          <a:r>
            <a:rPr lang="en-US" dirty="0"/>
            <a:t>1967</a:t>
          </a:r>
          <a:endParaRPr lang="en-IN" dirty="0"/>
        </a:p>
      </dgm:t>
    </dgm:pt>
    <dgm:pt modelId="{FFAF1A2F-7578-4F8B-BA23-50D32820FDD0}" type="parTrans" cxnId="{80CF0AA9-7417-45EB-8B89-87F42AFA79C3}">
      <dgm:prSet/>
      <dgm:spPr/>
      <dgm:t>
        <a:bodyPr/>
        <a:lstStyle/>
        <a:p>
          <a:endParaRPr lang="en-IN"/>
        </a:p>
      </dgm:t>
    </dgm:pt>
    <dgm:pt modelId="{4F1603EF-29E3-48AD-9079-649C3E6D3E61}" type="sibTrans" cxnId="{80CF0AA9-7417-45EB-8B89-87F42AFA79C3}">
      <dgm:prSet/>
      <dgm:spPr/>
      <dgm:t>
        <a:bodyPr/>
        <a:lstStyle/>
        <a:p>
          <a:endParaRPr lang="en-IN"/>
        </a:p>
      </dgm:t>
    </dgm:pt>
    <dgm:pt modelId="{EFC2C847-E001-4F77-94D2-3C307BF701D1}">
      <dgm:prSet phldrT="[Text]" custT="1"/>
      <dgm:spPr/>
      <dgm:t>
        <a:bodyPr/>
        <a:lstStyle/>
        <a:p>
          <a:pPr algn="ctr">
            <a:buNone/>
          </a:pPr>
          <a:r>
            <a:rPr lang="en-IN" sz="1500" kern="1200" dirty="0">
              <a:latin typeface="Arial" panose="020B0604020202020204" pitchFamily="34" charset="0"/>
              <a:ea typeface="+mn-ea"/>
              <a:cs typeface="Arial" panose="020B0604020202020204" pitchFamily="34" charset="0"/>
            </a:rPr>
            <a:t>Rainer Weiss also propose a similar concept to detect GW. </a:t>
          </a:r>
        </a:p>
      </dgm:t>
    </dgm:pt>
    <dgm:pt modelId="{9B036EBD-5020-4B21-AD4C-01F2A0BF536D}" type="parTrans" cxnId="{FF2DF99F-A7B3-4175-9E5B-96EF96301AA9}">
      <dgm:prSet/>
      <dgm:spPr/>
      <dgm:t>
        <a:bodyPr/>
        <a:lstStyle/>
        <a:p>
          <a:endParaRPr lang="en-IN"/>
        </a:p>
      </dgm:t>
    </dgm:pt>
    <dgm:pt modelId="{8532259A-9DF8-4A76-9DEE-F20BB390542E}" type="sibTrans" cxnId="{FF2DF99F-A7B3-4175-9E5B-96EF96301AA9}">
      <dgm:prSet/>
      <dgm:spPr/>
      <dgm:t>
        <a:bodyPr/>
        <a:lstStyle/>
        <a:p>
          <a:endParaRPr lang="en-IN"/>
        </a:p>
      </dgm:t>
    </dgm:pt>
    <dgm:pt modelId="{C2984E94-A13E-40EB-A565-C5AA3B6988D6}">
      <dgm:prSet/>
      <dgm:spPr/>
      <dgm:t>
        <a:bodyPr/>
        <a:lstStyle/>
        <a:p>
          <a:pPr algn="ctr"/>
          <a:r>
            <a:rPr lang="en-US" dirty="0"/>
            <a:t>1974</a:t>
          </a:r>
          <a:endParaRPr lang="en-IN" dirty="0"/>
        </a:p>
      </dgm:t>
    </dgm:pt>
    <dgm:pt modelId="{7B318AB2-EE5B-47AE-911C-C25D2032EE84}" type="parTrans" cxnId="{852A5D7A-5F38-4F2C-B1D4-0C88FDF3C502}">
      <dgm:prSet/>
      <dgm:spPr/>
      <dgm:t>
        <a:bodyPr/>
        <a:lstStyle/>
        <a:p>
          <a:endParaRPr lang="en-IN"/>
        </a:p>
      </dgm:t>
    </dgm:pt>
    <dgm:pt modelId="{B36D84CB-E712-480D-913E-C1BB7FD75792}" type="sibTrans" cxnId="{852A5D7A-5F38-4F2C-B1D4-0C88FDF3C502}">
      <dgm:prSet/>
      <dgm:spPr/>
      <dgm:t>
        <a:bodyPr/>
        <a:lstStyle/>
        <a:p>
          <a:endParaRPr lang="en-IN"/>
        </a:p>
      </dgm:t>
    </dgm:pt>
    <dgm:pt modelId="{6C9A900A-4CBC-4677-9128-3808E8D27BAA}">
      <dgm:prSet custT="1"/>
      <dgm:spPr/>
      <dgm:t>
        <a:bodyPr/>
        <a:lstStyle/>
        <a:p>
          <a:pPr algn="ctr">
            <a:buNone/>
          </a:pPr>
          <a:r>
            <a:rPr lang="en-IN" sz="1500" dirty="0">
              <a:latin typeface="Arial" panose="020B0604020202020204" pitchFamily="34" charset="0"/>
              <a:cs typeface="Arial" panose="020B0604020202020204" pitchFamily="34" charset="0"/>
            </a:rPr>
            <a:t>Rainer Weiss and physicist Kip Thorne worked on the project that would become LIGO.</a:t>
          </a:r>
          <a:endParaRPr lang="en-IN" sz="1500" dirty="0"/>
        </a:p>
      </dgm:t>
    </dgm:pt>
    <dgm:pt modelId="{06287B18-B594-406E-BCA6-F4B7C2F43867}" type="parTrans" cxnId="{78AAFFCA-B0C4-4185-8098-12D91759E872}">
      <dgm:prSet/>
      <dgm:spPr/>
      <dgm:t>
        <a:bodyPr/>
        <a:lstStyle/>
        <a:p>
          <a:endParaRPr lang="en-IN"/>
        </a:p>
      </dgm:t>
    </dgm:pt>
    <dgm:pt modelId="{DE1A4CEF-E16A-43A6-AE0F-804A7FCA3F22}" type="sibTrans" cxnId="{78AAFFCA-B0C4-4185-8098-12D91759E872}">
      <dgm:prSet/>
      <dgm:spPr/>
      <dgm:t>
        <a:bodyPr/>
        <a:lstStyle/>
        <a:p>
          <a:endParaRPr lang="en-IN"/>
        </a:p>
      </dgm:t>
    </dgm:pt>
    <dgm:pt modelId="{EDB773AC-2C31-4641-92AD-1B7BF08DB9B2}">
      <dgm:prSet/>
      <dgm:spPr/>
      <dgm:t>
        <a:bodyPr/>
        <a:lstStyle/>
        <a:p>
          <a:pPr algn="ctr"/>
          <a:r>
            <a:rPr lang="en-US" dirty="0"/>
            <a:t>1978</a:t>
          </a:r>
          <a:endParaRPr lang="en-IN" dirty="0"/>
        </a:p>
      </dgm:t>
    </dgm:pt>
    <dgm:pt modelId="{E3A96F33-8924-419B-A3DC-E197DCC82B3F}" type="parTrans" cxnId="{50EFE202-A305-45F4-97D6-030C154E4A83}">
      <dgm:prSet/>
      <dgm:spPr/>
      <dgm:t>
        <a:bodyPr/>
        <a:lstStyle/>
        <a:p>
          <a:endParaRPr lang="en-IN"/>
        </a:p>
      </dgm:t>
    </dgm:pt>
    <dgm:pt modelId="{E5DCB093-4C0E-4B7E-AC62-C9AB8852BBB2}" type="sibTrans" cxnId="{50EFE202-A305-45F4-97D6-030C154E4A83}">
      <dgm:prSet/>
      <dgm:spPr/>
      <dgm:t>
        <a:bodyPr/>
        <a:lstStyle/>
        <a:p>
          <a:endParaRPr lang="en-IN"/>
        </a:p>
      </dgm:t>
    </dgm:pt>
    <dgm:pt modelId="{6C232149-BA0E-48FB-8B35-CB2E591A97FA}">
      <dgm:prSet custT="1"/>
      <dgm:spPr/>
      <dgm:t>
        <a:bodyPr/>
        <a:lstStyle/>
        <a:p>
          <a:pPr algn="ctr">
            <a:buNone/>
          </a:pPr>
          <a:r>
            <a:rPr lang="en-IN" sz="1500" dirty="0">
              <a:latin typeface="Arial" panose="020B0604020202020204" pitchFamily="34" charset="0"/>
              <a:cs typeface="Arial" panose="020B0604020202020204" pitchFamily="34" charset="0"/>
            </a:rPr>
            <a:t>Russell Hulse and joseph Taylor provide </a:t>
          </a:r>
          <a:r>
            <a:rPr lang="en-IN" sz="1500" b="1" dirty="0">
              <a:latin typeface="Arial" panose="020B0604020202020204" pitchFamily="34" charset="0"/>
              <a:cs typeface="Arial" panose="020B0604020202020204" pitchFamily="34" charset="0"/>
            </a:rPr>
            <a:t>the first experimental evidence </a:t>
          </a:r>
          <a:r>
            <a:rPr lang="en-IN" sz="1500" dirty="0">
              <a:latin typeface="Arial" panose="020B0604020202020204" pitchFamily="34" charset="0"/>
              <a:cs typeface="Arial" panose="020B0604020202020204" pitchFamily="34" charset="0"/>
            </a:rPr>
            <a:t>for the existence of GW by observing two neutron stars obverting each other.</a:t>
          </a:r>
          <a:endParaRPr lang="en-IN" sz="1500" dirty="0"/>
        </a:p>
      </dgm:t>
    </dgm:pt>
    <dgm:pt modelId="{DAB25FFA-EDDB-4460-8907-92D4C757BD75}" type="parTrans" cxnId="{99A2C1A2-E836-41F2-A688-8B6D70F67717}">
      <dgm:prSet/>
      <dgm:spPr/>
      <dgm:t>
        <a:bodyPr/>
        <a:lstStyle/>
        <a:p>
          <a:endParaRPr lang="en-IN"/>
        </a:p>
      </dgm:t>
    </dgm:pt>
    <dgm:pt modelId="{A17A8557-16D1-4A01-94C6-C914F0C14D4F}" type="sibTrans" cxnId="{99A2C1A2-E836-41F2-A688-8B6D70F67717}">
      <dgm:prSet/>
      <dgm:spPr/>
      <dgm:t>
        <a:bodyPr/>
        <a:lstStyle/>
        <a:p>
          <a:endParaRPr lang="en-IN"/>
        </a:p>
      </dgm:t>
    </dgm:pt>
    <dgm:pt modelId="{2B540007-21DE-44B0-8139-0E95D54D9E2F}">
      <dgm:prSet/>
      <dgm:spPr/>
      <dgm:t>
        <a:bodyPr/>
        <a:lstStyle/>
        <a:p>
          <a:r>
            <a:rPr lang="en-US" dirty="0"/>
            <a:t>1990s-2001-2010</a:t>
          </a:r>
          <a:endParaRPr lang="en-IN" dirty="0"/>
        </a:p>
      </dgm:t>
    </dgm:pt>
    <dgm:pt modelId="{760438B8-2505-4417-9A24-4D28586BDBED}" type="parTrans" cxnId="{B346C69D-D763-49E3-A661-E5BA59989D3A}">
      <dgm:prSet/>
      <dgm:spPr/>
      <dgm:t>
        <a:bodyPr/>
        <a:lstStyle/>
        <a:p>
          <a:endParaRPr lang="en-IN"/>
        </a:p>
      </dgm:t>
    </dgm:pt>
    <dgm:pt modelId="{FE1CED8D-FAFF-4797-B4A3-85BAC572727B}" type="sibTrans" cxnId="{B346C69D-D763-49E3-A661-E5BA59989D3A}">
      <dgm:prSet/>
      <dgm:spPr/>
      <dgm:t>
        <a:bodyPr/>
        <a:lstStyle/>
        <a:p>
          <a:endParaRPr lang="en-IN"/>
        </a:p>
      </dgm:t>
    </dgm:pt>
    <dgm:pt modelId="{C713B5F5-AD45-4BBE-80ED-48A3B5E20BAF}">
      <dgm:prSet custT="1"/>
      <dgm:spPr/>
      <dgm:t>
        <a:bodyPr/>
        <a:lstStyle/>
        <a:p>
          <a:pPr algn="ctr">
            <a:buFont typeface="Arial" panose="020B0604020202020204" pitchFamily="34" charset="0"/>
            <a:buNone/>
          </a:pPr>
          <a:r>
            <a:rPr lang="en-IN" sz="1500" dirty="0">
              <a:latin typeface="Arial" panose="020B0604020202020204" pitchFamily="34" charset="0"/>
              <a:cs typeface="Arial" panose="020B0604020202020204" pitchFamily="34" charset="0"/>
            </a:rPr>
            <a:t>1990s begins construction of LIGO and 2001 LIGO begins operation at the end of its 2010  had found that LIGO worked but need more sensitive.</a:t>
          </a:r>
          <a:endParaRPr lang="en-IN" sz="1500" dirty="0"/>
        </a:p>
      </dgm:t>
    </dgm:pt>
    <dgm:pt modelId="{DA7BD2EC-7928-4EB4-B72F-85A9B1FC3200}" type="parTrans" cxnId="{677E8A00-0236-4865-A611-C9E13D684D86}">
      <dgm:prSet/>
      <dgm:spPr/>
      <dgm:t>
        <a:bodyPr/>
        <a:lstStyle/>
        <a:p>
          <a:endParaRPr lang="en-IN"/>
        </a:p>
      </dgm:t>
    </dgm:pt>
    <dgm:pt modelId="{932ADE55-BBD3-42D3-9F26-D345395C7824}" type="sibTrans" cxnId="{677E8A00-0236-4865-A611-C9E13D684D86}">
      <dgm:prSet/>
      <dgm:spPr/>
      <dgm:t>
        <a:bodyPr/>
        <a:lstStyle/>
        <a:p>
          <a:endParaRPr lang="en-IN"/>
        </a:p>
      </dgm:t>
    </dgm:pt>
    <dgm:pt modelId="{9E6E2697-EAF9-45F5-94BE-2A917DC269B4}" type="pres">
      <dgm:prSet presAssocID="{35A77FFC-488C-4285-B824-768F64AB2BB9}" presName="Name0" presStyleCnt="0">
        <dgm:presLayoutVars>
          <dgm:dir/>
          <dgm:animLvl val="lvl"/>
          <dgm:resizeHandles val="exact"/>
        </dgm:presLayoutVars>
      </dgm:prSet>
      <dgm:spPr/>
    </dgm:pt>
    <dgm:pt modelId="{193EA27B-A098-43B4-AFFE-95D205EFA264}" type="pres">
      <dgm:prSet presAssocID="{35A77FFC-488C-4285-B824-768F64AB2BB9}" presName="dummy" presStyleCnt="0"/>
      <dgm:spPr/>
    </dgm:pt>
    <dgm:pt modelId="{1BD252EE-7EDC-468E-8A66-EE16585C8A3D}" type="pres">
      <dgm:prSet presAssocID="{35A77FFC-488C-4285-B824-768F64AB2BB9}" presName="linH" presStyleCnt="0"/>
      <dgm:spPr/>
    </dgm:pt>
    <dgm:pt modelId="{00DEF047-3041-4F90-A899-7CB3FEB7E188}" type="pres">
      <dgm:prSet presAssocID="{35A77FFC-488C-4285-B824-768F64AB2BB9}" presName="padding1" presStyleCnt="0"/>
      <dgm:spPr/>
    </dgm:pt>
    <dgm:pt modelId="{7D56E9AD-89E2-4DB3-9163-D1C51A097A98}" type="pres">
      <dgm:prSet presAssocID="{120ED706-F3A3-4E9E-9DE9-102425B4B16D}" presName="linV" presStyleCnt="0"/>
      <dgm:spPr/>
    </dgm:pt>
    <dgm:pt modelId="{75A2EB16-1970-442E-A054-3BCA4D28C945}" type="pres">
      <dgm:prSet presAssocID="{120ED706-F3A3-4E9E-9DE9-102425B4B16D}" presName="spVertical1" presStyleCnt="0"/>
      <dgm:spPr/>
    </dgm:pt>
    <dgm:pt modelId="{99250761-056B-40B3-9279-10B110A2CB76}" type="pres">
      <dgm:prSet presAssocID="{120ED706-F3A3-4E9E-9DE9-102425B4B16D}" presName="parTx" presStyleLbl="revTx" presStyleIdx="0" presStyleCnt="12" custLinFactNeighborX="-57785" custLinFactNeighborY="-16808">
        <dgm:presLayoutVars>
          <dgm:chMax val="0"/>
          <dgm:chPref val="0"/>
          <dgm:bulletEnabled val="1"/>
        </dgm:presLayoutVars>
      </dgm:prSet>
      <dgm:spPr/>
    </dgm:pt>
    <dgm:pt modelId="{3AE179CD-FC5D-48BD-9D4F-B71D762D5629}" type="pres">
      <dgm:prSet presAssocID="{120ED706-F3A3-4E9E-9DE9-102425B4B16D}" presName="spVertical2" presStyleCnt="0"/>
      <dgm:spPr/>
    </dgm:pt>
    <dgm:pt modelId="{D7A8E905-CCC7-4AAF-9E52-AF1864C2A633}" type="pres">
      <dgm:prSet presAssocID="{120ED706-F3A3-4E9E-9DE9-102425B4B16D}" presName="spVertical3" presStyleCnt="0"/>
      <dgm:spPr/>
    </dgm:pt>
    <dgm:pt modelId="{4FA33776-63F5-40A2-B1D2-F5EB97F4CD1A}" type="pres">
      <dgm:prSet presAssocID="{120ED706-F3A3-4E9E-9DE9-102425B4B16D}" presName="desTx" presStyleLbl="revTx" presStyleIdx="1" presStyleCnt="12" custScaleX="178497" custLinFactNeighborX="-45269" custLinFactNeighborY="-16271">
        <dgm:presLayoutVars>
          <dgm:bulletEnabled val="1"/>
        </dgm:presLayoutVars>
      </dgm:prSet>
      <dgm:spPr/>
    </dgm:pt>
    <dgm:pt modelId="{748E567A-212D-4514-98D9-FD94E454B783}" type="pres">
      <dgm:prSet presAssocID="{320627C1-8981-4FD2-9A3C-3E58C60DFB16}" presName="space" presStyleCnt="0"/>
      <dgm:spPr/>
    </dgm:pt>
    <dgm:pt modelId="{822FBBC2-BA9F-4919-858D-3E31DAB9A10F}" type="pres">
      <dgm:prSet presAssocID="{320ACA77-363A-4063-B640-E0F83189D1C7}" presName="linV" presStyleCnt="0"/>
      <dgm:spPr/>
    </dgm:pt>
    <dgm:pt modelId="{1EB777C2-C5D6-4C9C-98D8-8CC3E66301E4}" type="pres">
      <dgm:prSet presAssocID="{320ACA77-363A-4063-B640-E0F83189D1C7}" presName="spVertical1" presStyleCnt="0"/>
      <dgm:spPr/>
    </dgm:pt>
    <dgm:pt modelId="{9C0E54D7-DBA0-4C70-8491-0BD6524B7553}" type="pres">
      <dgm:prSet presAssocID="{320ACA77-363A-4063-B640-E0F83189D1C7}" presName="parTx" presStyleLbl="revTx" presStyleIdx="2" presStyleCnt="12" custLinFactNeighborX="-64039" custLinFactNeighborY="-21010">
        <dgm:presLayoutVars>
          <dgm:chMax val="0"/>
          <dgm:chPref val="0"/>
          <dgm:bulletEnabled val="1"/>
        </dgm:presLayoutVars>
      </dgm:prSet>
      <dgm:spPr/>
    </dgm:pt>
    <dgm:pt modelId="{5CB0C44C-25A4-41DE-A3A4-4DE30CDE141B}" type="pres">
      <dgm:prSet presAssocID="{320ACA77-363A-4063-B640-E0F83189D1C7}" presName="spVertical2" presStyleCnt="0"/>
      <dgm:spPr/>
    </dgm:pt>
    <dgm:pt modelId="{9BF95F5A-CFCF-42DE-9C78-E0A03F9543E0}" type="pres">
      <dgm:prSet presAssocID="{320ACA77-363A-4063-B640-E0F83189D1C7}" presName="spVertical3" presStyleCnt="0"/>
      <dgm:spPr/>
    </dgm:pt>
    <dgm:pt modelId="{9711742A-AC71-4272-AC36-DEC30067482B}" type="pres">
      <dgm:prSet presAssocID="{320ACA77-363A-4063-B640-E0F83189D1C7}" presName="desTx" presStyleLbl="revTx" presStyleIdx="3" presStyleCnt="12" custScaleX="171372" custLinFactNeighborX="-65269" custLinFactNeighborY="-20731">
        <dgm:presLayoutVars>
          <dgm:bulletEnabled val="1"/>
        </dgm:presLayoutVars>
      </dgm:prSet>
      <dgm:spPr/>
    </dgm:pt>
    <dgm:pt modelId="{035C57AA-D75C-4B4C-8EBF-9AC2F97EF352}" type="pres">
      <dgm:prSet presAssocID="{363551E9-38AA-42C6-95C5-347AF755AA97}" presName="space" presStyleCnt="0"/>
      <dgm:spPr/>
    </dgm:pt>
    <dgm:pt modelId="{94F48AFF-94FF-4575-950E-E84EDBDEEA69}" type="pres">
      <dgm:prSet presAssocID="{09EDF289-4B0A-47B9-A4E7-F781462CEABB}" presName="linV" presStyleCnt="0"/>
      <dgm:spPr/>
    </dgm:pt>
    <dgm:pt modelId="{09A85F81-8ECC-446D-ABE1-09D363AA4B80}" type="pres">
      <dgm:prSet presAssocID="{09EDF289-4B0A-47B9-A4E7-F781462CEABB}" presName="spVertical1" presStyleCnt="0"/>
      <dgm:spPr/>
    </dgm:pt>
    <dgm:pt modelId="{3B6C7B53-5C96-40B3-B78C-2C0C22389785}" type="pres">
      <dgm:prSet presAssocID="{09EDF289-4B0A-47B9-A4E7-F781462CEABB}" presName="parTx" presStyleLbl="revTx" presStyleIdx="4" presStyleCnt="12" custLinFactNeighborX="-43786" custLinFactNeighborY="-10537">
        <dgm:presLayoutVars>
          <dgm:chMax val="0"/>
          <dgm:chPref val="0"/>
          <dgm:bulletEnabled val="1"/>
        </dgm:presLayoutVars>
      </dgm:prSet>
      <dgm:spPr/>
    </dgm:pt>
    <dgm:pt modelId="{84C8655F-79FE-4361-BE77-55C5CB883108}" type="pres">
      <dgm:prSet presAssocID="{09EDF289-4B0A-47B9-A4E7-F781462CEABB}" presName="spVertical2" presStyleCnt="0"/>
      <dgm:spPr/>
    </dgm:pt>
    <dgm:pt modelId="{83F42AC5-48A2-422E-A302-967483C429C4}" type="pres">
      <dgm:prSet presAssocID="{09EDF289-4B0A-47B9-A4E7-F781462CEABB}" presName="spVertical3" presStyleCnt="0"/>
      <dgm:spPr/>
    </dgm:pt>
    <dgm:pt modelId="{F6892BD9-87CB-4C9E-ACCB-E97BA8EFEC07}" type="pres">
      <dgm:prSet presAssocID="{09EDF289-4B0A-47B9-A4E7-F781462CEABB}" presName="desTx" presStyleLbl="revTx" presStyleIdx="5" presStyleCnt="12" custScaleX="150519" custLinFactNeighborX="-41065" custLinFactNeighborY="-156">
        <dgm:presLayoutVars>
          <dgm:bulletEnabled val="1"/>
        </dgm:presLayoutVars>
      </dgm:prSet>
      <dgm:spPr/>
    </dgm:pt>
    <dgm:pt modelId="{FD195526-390B-44CD-8300-8B794D73E599}" type="pres">
      <dgm:prSet presAssocID="{4F1603EF-29E3-48AD-9079-649C3E6D3E61}" presName="space" presStyleCnt="0"/>
      <dgm:spPr/>
    </dgm:pt>
    <dgm:pt modelId="{A481BB61-78D1-4C0C-86E1-CDB3BFAC76CC}" type="pres">
      <dgm:prSet presAssocID="{C2984E94-A13E-40EB-A565-C5AA3B6988D6}" presName="linV" presStyleCnt="0"/>
      <dgm:spPr/>
    </dgm:pt>
    <dgm:pt modelId="{F4AF69B9-5B53-413B-89D7-B7F18D62DC46}" type="pres">
      <dgm:prSet presAssocID="{C2984E94-A13E-40EB-A565-C5AA3B6988D6}" presName="spVertical1" presStyleCnt="0"/>
      <dgm:spPr/>
    </dgm:pt>
    <dgm:pt modelId="{6B028D9A-3805-48F0-88D9-FCEA9C26057F}" type="pres">
      <dgm:prSet presAssocID="{C2984E94-A13E-40EB-A565-C5AA3B6988D6}" presName="parTx" presStyleLbl="revTx" presStyleIdx="6" presStyleCnt="12" custLinFactNeighborX="-40427" custLinFactNeighborY="-15083">
        <dgm:presLayoutVars>
          <dgm:chMax val="0"/>
          <dgm:chPref val="0"/>
          <dgm:bulletEnabled val="1"/>
        </dgm:presLayoutVars>
      </dgm:prSet>
      <dgm:spPr/>
    </dgm:pt>
    <dgm:pt modelId="{7918E511-8CBC-48AD-B7A0-B26D3E5A0567}" type="pres">
      <dgm:prSet presAssocID="{C2984E94-A13E-40EB-A565-C5AA3B6988D6}" presName="spVertical2" presStyleCnt="0"/>
      <dgm:spPr/>
    </dgm:pt>
    <dgm:pt modelId="{B1F0F6CF-1303-4DB4-9E6B-87096EB8F3C2}" type="pres">
      <dgm:prSet presAssocID="{C2984E94-A13E-40EB-A565-C5AA3B6988D6}" presName="spVertical3" presStyleCnt="0"/>
      <dgm:spPr/>
    </dgm:pt>
    <dgm:pt modelId="{55E2A8AC-0913-442E-A69B-A6D6346173FC}" type="pres">
      <dgm:prSet presAssocID="{C2984E94-A13E-40EB-A565-C5AA3B6988D6}" presName="desTx" presStyleLbl="revTx" presStyleIdx="7" presStyleCnt="12" custScaleX="150729" custLinFactNeighborX="-40027" custLinFactNeighborY="-1506">
        <dgm:presLayoutVars>
          <dgm:bulletEnabled val="1"/>
        </dgm:presLayoutVars>
      </dgm:prSet>
      <dgm:spPr/>
    </dgm:pt>
    <dgm:pt modelId="{931033C3-83AE-40D5-AF3C-6B22A96110DF}" type="pres">
      <dgm:prSet presAssocID="{B36D84CB-E712-480D-913E-C1BB7FD75792}" presName="space" presStyleCnt="0"/>
      <dgm:spPr/>
    </dgm:pt>
    <dgm:pt modelId="{473053E2-57F1-4C28-A040-F82CF6CF34AE}" type="pres">
      <dgm:prSet presAssocID="{EDB773AC-2C31-4641-92AD-1B7BF08DB9B2}" presName="linV" presStyleCnt="0"/>
      <dgm:spPr/>
    </dgm:pt>
    <dgm:pt modelId="{8D2042F7-EE1F-4A8D-A0DB-2C123F41B542}" type="pres">
      <dgm:prSet presAssocID="{EDB773AC-2C31-4641-92AD-1B7BF08DB9B2}" presName="spVertical1" presStyleCnt="0"/>
      <dgm:spPr/>
    </dgm:pt>
    <dgm:pt modelId="{12741518-F73B-4088-9166-537303D3EEF8}" type="pres">
      <dgm:prSet presAssocID="{EDB773AC-2C31-4641-92AD-1B7BF08DB9B2}" presName="parTx" presStyleLbl="revTx" presStyleIdx="8" presStyleCnt="12" custLinFactNeighborX="-29519" custLinFactNeighborY="-15220">
        <dgm:presLayoutVars>
          <dgm:chMax val="0"/>
          <dgm:chPref val="0"/>
          <dgm:bulletEnabled val="1"/>
        </dgm:presLayoutVars>
      </dgm:prSet>
      <dgm:spPr/>
    </dgm:pt>
    <dgm:pt modelId="{128DAD59-66CE-4CE4-97B6-69804E2D80BA}" type="pres">
      <dgm:prSet presAssocID="{EDB773AC-2C31-4641-92AD-1B7BF08DB9B2}" presName="spVertical2" presStyleCnt="0"/>
      <dgm:spPr/>
    </dgm:pt>
    <dgm:pt modelId="{E303B47C-4580-42E3-8E88-C6F804583FF3}" type="pres">
      <dgm:prSet presAssocID="{EDB773AC-2C31-4641-92AD-1B7BF08DB9B2}" presName="spVertical3" presStyleCnt="0"/>
      <dgm:spPr/>
    </dgm:pt>
    <dgm:pt modelId="{63D2A842-8ABB-448E-B876-F3B8BB63FBFC}" type="pres">
      <dgm:prSet presAssocID="{EDB773AC-2C31-4641-92AD-1B7BF08DB9B2}" presName="desTx" presStyleLbl="revTx" presStyleIdx="9" presStyleCnt="12" custScaleX="230888" custLinFactNeighborX="-34123" custLinFactNeighborY="203">
        <dgm:presLayoutVars>
          <dgm:bulletEnabled val="1"/>
        </dgm:presLayoutVars>
      </dgm:prSet>
      <dgm:spPr/>
    </dgm:pt>
    <dgm:pt modelId="{D58C01D0-EA2C-4C57-99F5-5EF3EE9B7006}" type="pres">
      <dgm:prSet presAssocID="{E5DCB093-4C0E-4B7E-AC62-C9AB8852BBB2}" presName="space" presStyleCnt="0"/>
      <dgm:spPr/>
    </dgm:pt>
    <dgm:pt modelId="{D378FA3D-A61D-4E41-B644-554422D3912D}" type="pres">
      <dgm:prSet presAssocID="{2B540007-21DE-44B0-8139-0E95D54D9E2F}" presName="linV" presStyleCnt="0"/>
      <dgm:spPr/>
    </dgm:pt>
    <dgm:pt modelId="{531B4BF6-2E86-4ABC-AF4E-A0D2373F62C0}" type="pres">
      <dgm:prSet presAssocID="{2B540007-21DE-44B0-8139-0E95D54D9E2F}" presName="spVertical1" presStyleCnt="0"/>
      <dgm:spPr/>
    </dgm:pt>
    <dgm:pt modelId="{63820A52-CBE2-4F5B-947F-83C0FE8B79F2}" type="pres">
      <dgm:prSet presAssocID="{2B540007-21DE-44B0-8139-0E95D54D9E2F}" presName="parTx" presStyleLbl="revTx" presStyleIdx="10" presStyleCnt="12" custScaleX="168387" custLinFactNeighborY="-25212">
        <dgm:presLayoutVars>
          <dgm:chMax val="0"/>
          <dgm:chPref val="0"/>
          <dgm:bulletEnabled val="1"/>
        </dgm:presLayoutVars>
      </dgm:prSet>
      <dgm:spPr/>
    </dgm:pt>
    <dgm:pt modelId="{524E3A2A-E5F7-44E4-9201-467BE54F24AA}" type="pres">
      <dgm:prSet presAssocID="{2B540007-21DE-44B0-8139-0E95D54D9E2F}" presName="spVertical2" presStyleCnt="0"/>
      <dgm:spPr/>
    </dgm:pt>
    <dgm:pt modelId="{F54F8B3C-AB74-4C6E-81E5-D514F06B9C1B}" type="pres">
      <dgm:prSet presAssocID="{2B540007-21DE-44B0-8139-0E95D54D9E2F}" presName="spVertical3" presStyleCnt="0"/>
      <dgm:spPr/>
    </dgm:pt>
    <dgm:pt modelId="{78EEFEC9-2921-4ED8-A14F-81A5C74A402D}" type="pres">
      <dgm:prSet presAssocID="{2B540007-21DE-44B0-8139-0E95D54D9E2F}" presName="desTx" presStyleLbl="revTx" presStyleIdx="11" presStyleCnt="12" custScaleX="185946" custLinFactNeighborY="-10504">
        <dgm:presLayoutVars>
          <dgm:bulletEnabled val="1"/>
        </dgm:presLayoutVars>
      </dgm:prSet>
      <dgm:spPr/>
    </dgm:pt>
    <dgm:pt modelId="{1E930372-8491-498E-8215-C1B9D6027F1B}" type="pres">
      <dgm:prSet presAssocID="{35A77FFC-488C-4285-B824-768F64AB2BB9}" presName="padding2" presStyleCnt="0"/>
      <dgm:spPr/>
    </dgm:pt>
    <dgm:pt modelId="{9864E821-32FF-48D4-B8D5-204B5235C8A3}" type="pres">
      <dgm:prSet presAssocID="{35A77FFC-488C-4285-B824-768F64AB2BB9}" presName="negArrow" presStyleCnt="0"/>
      <dgm:spPr/>
    </dgm:pt>
    <dgm:pt modelId="{ACA01D2B-44FE-418D-82F5-A6D67BADA2AA}" type="pres">
      <dgm:prSet presAssocID="{35A77FFC-488C-4285-B824-768F64AB2BB9}" presName="backgroundArrow" presStyleLbl="node1" presStyleIdx="0" presStyleCnt="1" custScaleX="98708" custScaleY="85907"/>
      <dgm:spPr/>
    </dgm:pt>
  </dgm:ptLst>
  <dgm:cxnLst>
    <dgm:cxn modelId="{677E8A00-0236-4865-A611-C9E13D684D86}" srcId="{2B540007-21DE-44B0-8139-0E95D54D9E2F}" destId="{C713B5F5-AD45-4BBE-80ED-48A3B5E20BAF}" srcOrd="0" destOrd="0" parTransId="{DA7BD2EC-7928-4EB4-B72F-85A9B1FC3200}" sibTransId="{932ADE55-BBD3-42D3-9F26-D345395C7824}"/>
    <dgm:cxn modelId="{50EFE202-A305-45F4-97D6-030C154E4A83}" srcId="{35A77FFC-488C-4285-B824-768F64AB2BB9}" destId="{EDB773AC-2C31-4641-92AD-1B7BF08DB9B2}" srcOrd="4" destOrd="0" parTransId="{E3A96F33-8924-419B-A3DC-E197DCC82B3F}" sibTransId="{E5DCB093-4C0E-4B7E-AC62-C9AB8852BBB2}"/>
    <dgm:cxn modelId="{539A7A0C-C769-4D9D-A422-C236EBBA5C3E}" srcId="{320ACA77-363A-4063-B640-E0F83189D1C7}" destId="{83C28512-04AA-4467-9787-B2F588CE1465}" srcOrd="0" destOrd="0" parTransId="{2FCEA502-25B8-49D2-9D9E-1BBC9DFBAA15}" sibTransId="{767EB401-B768-4A8F-A5CE-27B9F66E807F}"/>
    <dgm:cxn modelId="{D923C116-AC2E-4D28-975F-EE63F2AE4358}" type="presOf" srcId="{320ACA77-363A-4063-B640-E0F83189D1C7}" destId="{9C0E54D7-DBA0-4C70-8491-0BD6524B7553}" srcOrd="0" destOrd="0" presId="urn:microsoft.com/office/officeart/2005/8/layout/hProcess3"/>
    <dgm:cxn modelId="{743BE934-FC8D-49EF-8D1E-A691075DDA19}" type="presOf" srcId="{35A77FFC-488C-4285-B824-768F64AB2BB9}" destId="{9E6E2697-EAF9-45F5-94BE-2A917DC269B4}" srcOrd="0" destOrd="0" presId="urn:microsoft.com/office/officeart/2005/8/layout/hProcess3"/>
    <dgm:cxn modelId="{2CC6D75F-7B4B-4ED4-9441-18BAA70797BE}" type="presOf" srcId="{120ED706-F3A3-4E9E-9DE9-102425B4B16D}" destId="{99250761-056B-40B3-9279-10B110A2CB76}" srcOrd="0" destOrd="0" presId="urn:microsoft.com/office/officeart/2005/8/layout/hProcess3"/>
    <dgm:cxn modelId="{25968E4C-EFF6-4E33-8746-FA56A8F84A45}" type="presOf" srcId="{83C28512-04AA-4467-9787-B2F588CE1465}" destId="{9711742A-AC71-4272-AC36-DEC30067482B}" srcOrd="0" destOrd="0" presId="urn:microsoft.com/office/officeart/2005/8/layout/hProcess3"/>
    <dgm:cxn modelId="{CA30C16C-B836-4FC7-B907-DB263AC3BED1}" srcId="{35A77FFC-488C-4285-B824-768F64AB2BB9}" destId="{120ED706-F3A3-4E9E-9DE9-102425B4B16D}" srcOrd="0" destOrd="0" parTransId="{8E5C8F6A-2A30-4699-B287-25E82D3852FE}" sibTransId="{320627C1-8981-4FD2-9A3C-3E58C60DFB16}"/>
    <dgm:cxn modelId="{05E43572-D964-417B-8920-489A2FF65B9B}" type="presOf" srcId="{C713B5F5-AD45-4BBE-80ED-48A3B5E20BAF}" destId="{78EEFEC9-2921-4ED8-A14F-81A5C74A402D}" srcOrd="0" destOrd="0" presId="urn:microsoft.com/office/officeart/2005/8/layout/hProcess3"/>
    <dgm:cxn modelId="{852A5D7A-5F38-4F2C-B1D4-0C88FDF3C502}" srcId="{35A77FFC-488C-4285-B824-768F64AB2BB9}" destId="{C2984E94-A13E-40EB-A565-C5AA3B6988D6}" srcOrd="3" destOrd="0" parTransId="{7B318AB2-EE5B-47AE-911C-C25D2032EE84}" sibTransId="{B36D84CB-E712-480D-913E-C1BB7FD75792}"/>
    <dgm:cxn modelId="{FADFB69A-0BB5-491B-902E-557117226499}" type="presOf" srcId="{883F74E7-6D1C-4F07-B7D0-113889803F70}" destId="{4FA33776-63F5-40A2-B1D2-F5EB97F4CD1A}" srcOrd="0" destOrd="0" presId="urn:microsoft.com/office/officeart/2005/8/layout/hProcess3"/>
    <dgm:cxn modelId="{43DECE9B-1EC3-47C2-9026-CA8718B95CA7}" srcId="{120ED706-F3A3-4E9E-9DE9-102425B4B16D}" destId="{883F74E7-6D1C-4F07-B7D0-113889803F70}" srcOrd="0" destOrd="0" parTransId="{1A948BD4-8A6C-4F41-9EA6-BBDBEC3777DE}" sibTransId="{1008B532-83D5-4C5B-9676-6624D86A291F}"/>
    <dgm:cxn modelId="{547E6B9D-2D06-42E5-94F7-35D0A480E958}" type="presOf" srcId="{6C232149-BA0E-48FB-8B35-CB2E591A97FA}" destId="{63D2A842-8ABB-448E-B876-F3B8BB63FBFC}" srcOrd="0" destOrd="0" presId="urn:microsoft.com/office/officeart/2005/8/layout/hProcess3"/>
    <dgm:cxn modelId="{B346C69D-D763-49E3-A661-E5BA59989D3A}" srcId="{35A77FFC-488C-4285-B824-768F64AB2BB9}" destId="{2B540007-21DE-44B0-8139-0E95D54D9E2F}" srcOrd="5" destOrd="0" parTransId="{760438B8-2505-4417-9A24-4D28586BDBED}" sibTransId="{FE1CED8D-FAFF-4797-B4A3-85BAC572727B}"/>
    <dgm:cxn modelId="{F586449E-7BDA-4DD0-998F-215F9EF1E002}" srcId="{35A77FFC-488C-4285-B824-768F64AB2BB9}" destId="{320ACA77-363A-4063-B640-E0F83189D1C7}" srcOrd="1" destOrd="0" parTransId="{65D3411B-DBD9-4F0F-8AA6-E7EBAC8E69A2}" sibTransId="{363551E9-38AA-42C6-95C5-347AF755AA97}"/>
    <dgm:cxn modelId="{FF2DF99F-A7B3-4175-9E5B-96EF96301AA9}" srcId="{09EDF289-4B0A-47B9-A4E7-F781462CEABB}" destId="{EFC2C847-E001-4F77-94D2-3C307BF701D1}" srcOrd="0" destOrd="0" parTransId="{9B036EBD-5020-4B21-AD4C-01F2A0BF536D}" sibTransId="{8532259A-9DF8-4A76-9DEE-F20BB390542E}"/>
    <dgm:cxn modelId="{A65738A0-EC5E-4AC7-9D46-87BF9F9C5211}" type="presOf" srcId="{2B540007-21DE-44B0-8139-0E95D54D9E2F}" destId="{63820A52-CBE2-4F5B-947F-83C0FE8B79F2}" srcOrd="0" destOrd="0" presId="urn:microsoft.com/office/officeart/2005/8/layout/hProcess3"/>
    <dgm:cxn modelId="{99A2C1A2-E836-41F2-A688-8B6D70F67717}" srcId="{EDB773AC-2C31-4641-92AD-1B7BF08DB9B2}" destId="{6C232149-BA0E-48FB-8B35-CB2E591A97FA}" srcOrd="0" destOrd="0" parTransId="{DAB25FFA-EDDB-4460-8907-92D4C757BD75}" sibTransId="{A17A8557-16D1-4A01-94C6-C914F0C14D4F}"/>
    <dgm:cxn modelId="{4099BDA3-9961-4B5F-906D-E0BD483588CF}" type="presOf" srcId="{C2984E94-A13E-40EB-A565-C5AA3B6988D6}" destId="{6B028D9A-3805-48F0-88D9-FCEA9C26057F}" srcOrd="0" destOrd="0" presId="urn:microsoft.com/office/officeart/2005/8/layout/hProcess3"/>
    <dgm:cxn modelId="{80CF0AA9-7417-45EB-8B89-87F42AFA79C3}" srcId="{35A77FFC-488C-4285-B824-768F64AB2BB9}" destId="{09EDF289-4B0A-47B9-A4E7-F781462CEABB}" srcOrd="2" destOrd="0" parTransId="{FFAF1A2F-7578-4F8B-BA23-50D32820FDD0}" sibTransId="{4F1603EF-29E3-48AD-9079-649C3E6D3E61}"/>
    <dgm:cxn modelId="{DFF304B0-60FB-4E9E-A1FF-6ABDB932341D}" type="presOf" srcId="{09EDF289-4B0A-47B9-A4E7-F781462CEABB}" destId="{3B6C7B53-5C96-40B3-B78C-2C0C22389785}" srcOrd="0" destOrd="0" presId="urn:microsoft.com/office/officeart/2005/8/layout/hProcess3"/>
    <dgm:cxn modelId="{740851B2-9F88-437A-B45A-8E15A4B99953}" type="presOf" srcId="{EFC2C847-E001-4F77-94D2-3C307BF701D1}" destId="{F6892BD9-87CB-4C9E-ACCB-E97BA8EFEC07}" srcOrd="0" destOrd="0" presId="urn:microsoft.com/office/officeart/2005/8/layout/hProcess3"/>
    <dgm:cxn modelId="{E80213BB-753C-43AF-9616-014BF43BAFC9}" type="presOf" srcId="{6C9A900A-4CBC-4677-9128-3808E8D27BAA}" destId="{55E2A8AC-0913-442E-A69B-A6D6346173FC}" srcOrd="0" destOrd="0" presId="urn:microsoft.com/office/officeart/2005/8/layout/hProcess3"/>
    <dgm:cxn modelId="{9C1B37BF-B9AA-4238-867F-0AD4640F3AC5}" type="presOf" srcId="{EDB773AC-2C31-4641-92AD-1B7BF08DB9B2}" destId="{12741518-F73B-4088-9166-537303D3EEF8}" srcOrd="0" destOrd="0" presId="urn:microsoft.com/office/officeart/2005/8/layout/hProcess3"/>
    <dgm:cxn modelId="{78AAFFCA-B0C4-4185-8098-12D91759E872}" srcId="{C2984E94-A13E-40EB-A565-C5AA3B6988D6}" destId="{6C9A900A-4CBC-4677-9128-3808E8D27BAA}" srcOrd="0" destOrd="0" parTransId="{06287B18-B594-406E-BCA6-F4B7C2F43867}" sibTransId="{DE1A4CEF-E16A-43A6-AE0F-804A7FCA3F22}"/>
    <dgm:cxn modelId="{8384BDB6-CBA7-4040-9995-245670EAD2D3}" type="presParOf" srcId="{9E6E2697-EAF9-45F5-94BE-2A917DC269B4}" destId="{193EA27B-A098-43B4-AFFE-95D205EFA264}" srcOrd="0" destOrd="0" presId="urn:microsoft.com/office/officeart/2005/8/layout/hProcess3"/>
    <dgm:cxn modelId="{2D21EC6D-9474-41E3-B253-47FF8A368D8D}" type="presParOf" srcId="{9E6E2697-EAF9-45F5-94BE-2A917DC269B4}" destId="{1BD252EE-7EDC-468E-8A66-EE16585C8A3D}" srcOrd="1" destOrd="0" presId="urn:microsoft.com/office/officeart/2005/8/layout/hProcess3"/>
    <dgm:cxn modelId="{FFFEA63D-D15B-473C-99D1-A4414F2CC2DE}" type="presParOf" srcId="{1BD252EE-7EDC-468E-8A66-EE16585C8A3D}" destId="{00DEF047-3041-4F90-A899-7CB3FEB7E188}" srcOrd="0" destOrd="0" presId="urn:microsoft.com/office/officeart/2005/8/layout/hProcess3"/>
    <dgm:cxn modelId="{741FBF1A-2973-4E5A-8A60-D55083217833}" type="presParOf" srcId="{1BD252EE-7EDC-468E-8A66-EE16585C8A3D}" destId="{7D56E9AD-89E2-4DB3-9163-D1C51A097A98}" srcOrd="1" destOrd="0" presId="urn:microsoft.com/office/officeart/2005/8/layout/hProcess3"/>
    <dgm:cxn modelId="{2D223FCA-010F-413C-9B46-E4DC18F74A42}" type="presParOf" srcId="{7D56E9AD-89E2-4DB3-9163-D1C51A097A98}" destId="{75A2EB16-1970-442E-A054-3BCA4D28C945}" srcOrd="0" destOrd="0" presId="urn:microsoft.com/office/officeart/2005/8/layout/hProcess3"/>
    <dgm:cxn modelId="{FADCAE43-E28D-4DCF-A3C2-261773D21530}" type="presParOf" srcId="{7D56E9AD-89E2-4DB3-9163-D1C51A097A98}" destId="{99250761-056B-40B3-9279-10B110A2CB76}" srcOrd="1" destOrd="0" presId="urn:microsoft.com/office/officeart/2005/8/layout/hProcess3"/>
    <dgm:cxn modelId="{6132BD6A-4005-4F25-BD33-699296D2D8AE}" type="presParOf" srcId="{7D56E9AD-89E2-4DB3-9163-D1C51A097A98}" destId="{3AE179CD-FC5D-48BD-9D4F-B71D762D5629}" srcOrd="2" destOrd="0" presId="urn:microsoft.com/office/officeart/2005/8/layout/hProcess3"/>
    <dgm:cxn modelId="{406DA05A-991B-4F46-876D-BC4BF9BF7178}" type="presParOf" srcId="{7D56E9AD-89E2-4DB3-9163-D1C51A097A98}" destId="{D7A8E905-CCC7-4AAF-9E52-AF1864C2A633}" srcOrd="3" destOrd="0" presId="urn:microsoft.com/office/officeart/2005/8/layout/hProcess3"/>
    <dgm:cxn modelId="{1048E04C-D404-4127-BA08-8C74ED803D2C}" type="presParOf" srcId="{7D56E9AD-89E2-4DB3-9163-D1C51A097A98}" destId="{4FA33776-63F5-40A2-B1D2-F5EB97F4CD1A}" srcOrd="4" destOrd="0" presId="urn:microsoft.com/office/officeart/2005/8/layout/hProcess3"/>
    <dgm:cxn modelId="{0DE6028F-7AFB-4622-B957-F3BCF32F60C3}" type="presParOf" srcId="{1BD252EE-7EDC-468E-8A66-EE16585C8A3D}" destId="{748E567A-212D-4514-98D9-FD94E454B783}" srcOrd="2" destOrd="0" presId="urn:microsoft.com/office/officeart/2005/8/layout/hProcess3"/>
    <dgm:cxn modelId="{C2E3F6D9-7072-4C7C-A86B-0C44755A3868}" type="presParOf" srcId="{1BD252EE-7EDC-468E-8A66-EE16585C8A3D}" destId="{822FBBC2-BA9F-4919-858D-3E31DAB9A10F}" srcOrd="3" destOrd="0" presId="urn:microsoft.com/office/officeart/2005/8/layout/hProcess3"/>
    <dgm:cxn modelId="{45D7601F-90AF-45CA-9145-7BBAE7B722FB}" type="presParOf" srcId="{822FBBC2-BA9F-4919-858D-3E31DAB9A10F}" destId="{1EB777C2-C5D6-4C9C-98D8-8CC3E66301E4}" srcOrd="0" destOrd="0" presId="urn:microsoft.com/office/officeart/2005/8/layout/hProcess3"/>
    <dgm:cxn modelId="{0B944B61-F388-4B68-8BC5-AA816AAB9E1D}" type="presParOf" srcId="{822FBBC2-BA9F-4919-858D-3E31DAB9A10F}" destId="{9C0E54D7-DBA0-4C70-8491-0BD6524B7553}" srcOrd="1" destOrd="0" presId="urn:microsoft.com/office/officeart/2005/8/layout/hProcess3"/>
    <dgm:cxn modelId="{829582DB-7C1D-4B12-A8EC-B65E8575EE7C}" type="presParOf" srcId="{822FBBC2-BA9F-4919-858D-3E31DAB9A10F}" destId="{5CB0C44C-25A4-41DE-A3A4-4DE30CDE141B}" srcOrd="2" destOrd="0" presId="urn:microsoft.com/office/officeart/2005/8/layout/hProcess3"/>
    <dgm:cxn modelId="{3BB0DD46-36F5-45EE-8654-92C6C46662EE}" type="presParOf" srcId="{822FBBC2-BA9F-4919-858D-3E31DAB9A10F}" destId="{9BF95F5A-CFCF-42DE-9C78-E0A03F9543E0}" srcOrd="3" destOrd="0" presId="urn:microsoft.com/office/officeart/2005/8/layout/hProcess3"/>
    <dgm:cxn modelId="{F909113A-DB6C-47F5-9FAE-139A18BEBE3D}" type="presParOf" srcId="{822FBBC2-BA9F-4919-858D-3E31DAB9A10F}" destId="{9711742A-AC71-4272-AC36-DEC30067482B}" srcOrd="4" destOrd="0" presId="urn:microsoft.com/office/officeart/2005/8/layout/hProcess3"/>
    <dgm:cxn modelId="{9F2F17A6-1548-4973-B56A-8EA8666AEDF8}" type="presParOf" srcId="{1BD252EE-7EDC-468E-8A66-EE16585C8A3D}" destId="{035C57AA-D75C-4B4C-8EBF-9AC2F97EF352}" srcOrd="4" destOrd="0" presId="urn:microsoft.com/office/officeart/2005/8/layout/hProcess3"/>
    <dgm:cxn modelId="{78430599-0B4A-4C9A-810D-7F5D3F97B62B}" type="presParOf" srcId="{1BD252EE-7EDC-468E-8A66-EE16585C8A3D}" destId="{94F48AFF-94FF-4575-950E-E84EDBDEEA69}" srcOrd="5" destOrd="0" presId="urn:microsoft.com/office/officeart/2005/8/layout/hProcess3"/>
    <dgm:cxn modelId="{39BB8CB4-E6A4-4255-9BFE-4BD72F84C7C7}" type="presParOf" srcId="{94F48AFF-94FF-4575-950E-E84EDBDEEA69}" destId="{09A85F81-8ECC-446D-ABE1-09D363AA4B80}" srcOrd="0" destOrd="0" presId="urn:microsoft.com/office/officeart/2005/8/layout/hProcess3"/>
    <dgm:cxn modelId="{74982A24-05FA-4E0A-A699-A411F9233DA2}" type="presParOf" srcId="{94F48AFF-94FF-4575-950E-E84EDBDEEA69}" destId="{3B6C7B53-5C96-40B3-B78C-2C0C22389785}" srcOrd="1" destOrd="0" presId="urn:microsoft.com/office/officeart/2005/8/layout/hProcess3"/>
    <dgm:cxn modelId="{FDBA8E9B-E973-4729-A6A3-B539F7DB26B8}" type="presParOf" srcId="{94F48AFF-94FF-4575-950E-E84EDBDEEA69}" destId="{84C8655F-79FE-4361-BE77-55C5CB883108}" srcOrd="2" destOrd="0" presId="urn:microsoft.com/office/officeart/2005/8/layout/hProcess3"/>
    <dgm:cxn modelId="{1C3E6622-22CA-4EBA-9B17-C09CE8D3E28A}" type="presParOf" srcId="{94F48AFF-94FF-4575-950E-E84EDBDEEA69}" destId="{83F42AC5-48A2-422E-A302-967483C429C4}" srcOrd="3" destOrd="0" presId="urn:microsoft.com/office/officeart/2005/8/layout/hProcess3"/>
    <dgm:cxn modelId="{C5BD7E69-5622-4A89-912E-0C7F941E9141}" type="presParOf" srcId="{94F48AFF-94FF-4575-950E-E84EDBDEEA69}" destId="{F6892BD9-87CB-4C9E-ACCB-E97BA8EFEC07}" srcOrd="4" destOrd="0" presId="urn:microsoft.com/office/officeart/2005/8/layout/hProcess3"/>
    <dgm:cxn modelId="{23F70D3C-2DBA-40F3-A733-9B68997E21F5}" type="presParOf" srcId="{1BD252EE-7EDC-468E-8A66-EE16585C8A3D}" destId="{FD195526-390B-44CD-8300-8B794D73E599}" srcOrd="6" destOrd="0" presId="urn:microsoft.com/office/officeart/2005/8/layout/hProcess3"/>
    <dgm:cxn modelId="{2E2C043D-1E2E-4AB1-A33B-58B672C9886B}" type="presParOf" srcId="{1BD252EE-7EDC-468E-8A66-EE16585C8A3D}" destId="{A481BB61-78D1-4C0C-86E1-CDB3BFAC76CC}" srcOrd="7" destOrd="0" presId="urn:microsoft.com/office/officeart/2005/8/layout/hProcess3"/>
    <dgm:cxn modelId="{3DB34C05-59B5-4E39-8233-AA1774DF6149}" type="presParOf" srcId="{A481BB61-78D1-4C0C-86E1-CDB3BFAC76CC}" destId="{F4AF69B9-5B53-413B-89D7-B7F18D62DC46}" srcOrd="0" destOrd="0" presId="urn:microsoft.com/office/officeart/2005/8/layout/hProcess3"/>
    <dgm:cxn modelId="{5141EF43-1661-4FAC-A104-588A196E1B67}" type="presParOf" srcId="{A481BB61-78D1-4C0C-86E1-CDB3BFAC76CC}" destId="{6B028D9A-3805-48F0-88D9-FCEA9C26057F}" srcOrd="1" destOrd="0" presId="urn:microsoft.com/office/officeart/2005/8/layout/hProcess3"/>
    <dgm:cxn modelId="{CC835287-E026-4499-B999-E3D6BC907691}" type="presParOf" srcId="{A481BB61-78D1-4C0C-86E1-CDB3BFAC76CC}" destId="{7918E511-8CBC-48AD-B7A0-B26D3E5A0567}" srcOrd="2" destOrd="0" presId="urn:microsoft.com/office/officeart/2005/8/layout/hProcess3"/>
    <dgm:cxn modelId="{BB4447A8-FFAA-493D-B2BA-D69FB270B28D}" type="presParOf" srcId="{A481BB61-78D1-4C0C-86E1-CDB3BFAC76CC}" destId="{B1F0F6CF-1303-4DB4-9E6B-87096EB8F3C2}" srcOrd="3" destOrd="0" presId="urn:microsoft.com/office/officeart/2005/8/layout/hProcess3"/>
    <dgm:cxn modelId="{4A51C1FD-C4F3-42A4-B34B-8199829CA417}" type="presParOf" srcId="{A481BB61-78D1-4C0C-86E1-CDB3BFAC76CC}" destId="{55E2A8AC-0913-442E-A69B-A6D6346173FC}" srcOrd="4" destOrd="0" presId="urn:microsoft.com/office/officeart/2005/8/layout/hProcess3"/>
    <dgm:cxn modelId="{2B1A054F-0E9A-4259-A116-1ABE8B32F754}" type="presParOf" srcId="{1BD252EE-7EDC-468E-8A66-EE16585C8A3D}" destId="{931033C3-83AE-40D5-AF3C-6B22A96110DF}" srcOrd="8" destOrd="0" presId="urn:microsoft.com/office/officeart/2005/8/layout/hProcess3"/>
    <dgm:cxn modelId="{FEBAD0F2-9E84-48F7-9B37-EB1F5B133163}" type="presParOf" srcId="{1BD252EE-7EDC-468E-8A66-EE16585C8A3D}" destId="{473053E2-57F1-4C28-A040-F82CF6CF34AE}" srcOrd="9" destOrd="0" presId="urn:microsoft.com/office/officeart/2005/8/layout/hProcess3"/>
    <dgm:cxn modelId="{C48D7C7F-32E9-4E75-B486-14BD3CAADA66}" type="presParOf" srcId="{473053E2-57F1-4C28-A040-F82CF6CF34AE}" destId="{8D2042F7-EE1F-4A8D-A0DB-2C123F41B542}" srcOrd="0" destOrd="0" presId="urn:microsoft.com/office/officeart/2005/8/layout/hProcess3"/>
    <dgm:cxn modelId="{2C6D7919-7453-473C-928D-B82FDECACFC5}" type="presParOf" srcId="{473053E2-57F1-4C28-A040-F82CF6CF34AE}" destId="{12741518-F73B-4088-9166-537303D3EEF8}" srcOrd="1" destOrd="0" presId="urn:microsoft.com/office/officeart/2005/8/layout/hProcess3"/>
    <dgm:cxn modelId="{86A56C63-E7FE-46C8-948B-16B325473B70}" type="presParOf" srcId="{473053E2-57F1-4C28-A040-F82CF6CF34AE}" destId="{128DAD59-66CE-4CE4-97B6-69804E2D80BA}" srcOrd="2" destOrd="0" presId="urn:microsoft.com/office/officeart/2005/8/layout/hProcess3"/>
    <dgm:cxn modelId="{500EF47F-CCFE-4712-A417-281E9C7EA311}" type="presParOf" srcId="{473053E2-57F1-4C28-A040-F82CF6CF34AE}" destId="{E303B47C-4580-42E3-8E88-C6F804583FF3}" srcOrd="3" destOrd="0" presId="urn:microsoft.com/office/officeart/2005/8/layout/hProcess3"/>
    <dgm:cxn modelId="{8E95BA33-9B15-48E9-8D77-A0DCF2FBA613}" type="presParOf" srcId="{473053E2-57F1-4C28-A040-F82CF6CF34AE}" destId="{63D2A842-8ABB-448E-B876-F3B8BB63FBFC}" srcOrd="4" destOrd="0" presId="urn:microsoft.com/office/officeart/2005/8/layout/hProcess3"/>
    <dgm:cxn modelId="{0800DDD3-200C-4808-BFF6-086B23B7EB4C}" type="presParOf" srcId="{1BD252EE-7EDC-468E-8A66-EE16585C8A3D}" destId="{D58C01D0-EA2C-4C57-99F5-5EF3EE9B7006}" srcOrd="10" destOrd="0" presId="urn:microsoft.com/office/officeart/2005/8/layout/hProcess3"/>
    <dgm:cxn modelId="{61339BD4-D7BD-4C6F-9688-9361B819B60B}" type="presParOf" srcId="{1BD252EE-7EDC-468E-8A66-EE16585C8A3D}" destId="{D378FA3D-A61D-4E41-B644-554422D3912D}" srcOrd="11" destOrd="0" presId="urn:microsoft.com/office/officeart/2005/8/layout/hProcess3"/>
    <dgm:cxn modelId="{1B5E4513-A76F-405E-ACF7-96E38BA1ACB7}" type="presParOf" srcId="{D378FA3D-A61D-4E41-B644-554422D3912D}" destId="{531B4BF6-2E86-4ABC-AF4E-A0D2373F62C0}" srcOrd="0" destOrd="0" presId="urn:microsoft.com/office/officeart/2005/8/layout/hProcess3"/>
    <dgm:cxn modelId="{A7F48CD5-8FE1-4525-868E-83F8D364E381}" type="presParOf" srcId="{D378FA3D-A61D-4E41-B644-554422D3912D}" destId="{63820A52-CBE2-4F5B-947F-83C0FE8B79F2}" srcOrd="1" destOrd="0" presId="urn:microsoft.com/office/officeart/2005/8/layout/hProcess3"/>
    <dgm:cxn modelId="{0D4CF5CA-EFBD-4A64-8A27-C9FB47AB93A9}" type="presParOf" srcId="{D378FA3D-A61D-4E41-B644-554422D3912D}" destId="{524E3A2A-E5F7-44E4-9201-467BE54F24AA}" srcOrd="2" destOrd="0" presId="urn:microsoft.com/office/officeart/2005/8/layout/hProcess3"/>
    <dgm:cxn modelId="{56679AEA-1672-4143-BC27-AA5E37F9EA90}" type="presParOf" srcId="{D378FA3D-A61D-4E41-B644-554422D3912D}" destId="{F54F8B3C-AB74-4C6E-81E5-D514F06B9C1B}" srcOrd="3" destOrd="0" presId="urn:microsoft.com/office/officeart/2005/8/layout/hProcess3"/>
    <dgm:cxn modelId="{B61AE25D-96AA-480E-9B08-36765C1CAB8D}" type="presParOf" srcId="{D378FA3D-A61D-4E41-B644-554422D3912D}" destId="{78EEFEC9-2921-4ED8-A14F-81A5C74A402D}" srcOrd="4" destOrd="0" presId="urn:microsoft.com/office/officeart/2005/8/layout/hProcess3"/>
    <dgm:cxn modelId="{B8F109C7-8E51-4BD4-A220-56734620D58A}" type="presParOf" srcId="{1BD252EE-7EDC-468E-8A66-EE16585C8A3D}" destId="{1E930372-8491-498E-8215-C1B9D6027F1B}" srcOrd="12" destOrd="0" presId="urn:microsoft.com/office/officeart/2005/8/layout/hProcess3"/>
    <dgm:cxn modelId="{446CE951-4819-4825-AB84-23EDA6E371A8}" type="presParOf" srcId="{1BD252EE-7EDC-468E-8A66-EE16585C8A3D}" destId="{9864E821-32FF-48D4-B8D5-204B5235C8A3}" srcOrd="13" destOrd="0" presId="urn:microsoft.com/office/officeart/2005/8/layout/hProcess3"/>
    <dgm:cxn modelId="{EE72158C-330E-456A-AB17-0A51E5798A7B}" type="presParOf" srcId="{1BD252EE-7EDC-468E-8A66-EE16585C8A3D}" destId="{ACA01D2B-44FE-418D-82F5-A6D67BADA2AA}" srcOrd="14" destOrd="0" presId="urn:microsoft.com/office/officeart/2005/8/layout/h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C13E2CF-DBB6-4DDD-9798-0921F0E4EA4C}" type="doc">
      <dgm:prSet loTypeId="urn:microsoft.com/office/officeart/2005/8/layout/hProcess3" loCatId="process" qsTypeId="urn:microsoft.com/office/officeart/2005/8/quickstyle/3d1" qsCatId="3D" csTypeId="urn:microsoft.com/office/officeart/2005/8/colors/accent1_2" csCatId="accent1" phldr="1"/>
      <dgm:spPr/>
      <dgm:t>
        <a:bodyPr/>
        <a:lstStyle/>
        <a:p>
          <a:endParaRPr lang="en-IN"/>
        </a:p>
      </dgm:t>
    </dgm:pt>
    <dgm:pt modelId="{ACEE72CA-CFA5-45D8-992C-7AD96AD02BAE}">
      <dgm:prSet phldrT="[Text]"/>
      <dgm:spPr/>
      <dgm:t>
        <a:bodyPr/>
        <a:lstStyle/>
        <a:p>
          <a:pPr algn="ctr"/>
          <a:r>
            <a:rPr lang="en-US" dirty="0"/>
            <a:t>2007</a:t>
          </a:r>
          <a:endParaRPr lang="en-IN" dirty="0"/>
        </a:p>
      </dgm:t>
    </dgm:pt>
    <dgm:pt modelId="{81988D84-23EF-49E5-9728-7F3133F47F0E}" type="parTrans" cxnId="{7762FE50-159C-443F-A227-30AE47317490}">
      <dgm:prSet/>
      <dgm:spPr/>
      <dgm:t>
        <a:bodyPr/>
        <a:lstStyle/>
        <a:p>
          <a:endParaRPr lang="en-IN"/>
        </a:p>
      </dgm:t>
    </dgm:pt>
    <dgm:pt modelId="{DC1EC84E-4B8C-42C9-8E16-4093942ED2C0}" type="sibTrans" cxnId="{7762FE50-159C-443F-A227-30AE47317490}">
      <dgm:prSet/>
      <dgm:spPr/>
      <dgm:t>
        <a:bodyPr/>
        <a:lstStyle/>
        <a:p>
          <a:endParaRPr lang="en-IN"/>
        </a:p>
      </dgm:t>
    </dgm:pt>
    <dgm:pt modelId="{24456534-4D8A-4C0B-B7C4-8335AC138071}">
      <dgm:prSet phldrT="[Text]" custT="1"/>
      <dgm:spPr/>
      <dgm:t>
        <a:bodyPr/>
        <a:lstStyle/>
        <a:p>
          <a:pPr algn="ctr">
            <a:buNone/>
          </a:pPr>
          <a:r>
            <a:rPr lang="en-IN" sz="1500" dirty="0">
              <a:latin typeface="Arial" panose="020B0604020202020204" pitchFamily="34" charset="0"/>
              <a:cs typeface="Arial" panose="020B0604020202020204" pitchFamily="34" charset="0"/>
            </a:rPr>
            <a:t>The VIGRO laser interferometer based in Italy designed to detect GW begins operation</a:t>
          </a:r>
          <a:endParaRPr lang="en-IN" sz="1500" dirty="0"/>
        </a:p>
      </dgm:t>
    </dgm:pt>
    <dgm:pt modelId="{32930A81-2D39-49D2-B8F9-4E487EC176F0}" type="parTrans" cxnId="{BBC95259-1EAC-4107-B5B6-4C102C256A70}">
      <dgm:prSet/>
      <dgm:spPr/>
      <dgm:t>
        <a:bodyPr/>
        <a:lstStyle/>
        <a:p>
          <a:endParaRPr lang="en-IN"/>
        </a:p>
      </dgm:t>
    </dgm:pt>
    <dgm:pt modelId="{B86CD0EE-EC25-4C43-B748-CBC85FD4BAFA}" type="sibTrans" cxnId="{BBC95259-1EAC-4107-B5B6-4C102C256A70}">
      <dgm:prSet/>
      <dgm:spPr/>
      <dgm:t>
        <a:bodyPr/>
        <a:lstStyle/>
        <a:p>
          <a:endParaRPr lang="en-IN"/>
        </a:p>
      </dgm:t>
    </dgm:pt>
    <dgm:pt modelId="{CB500E60-27E4-4090-BF70-78E6ACEF158B}">
      <dgm:prSet phldrT="[Text]"/>
      <dgm:spPr/>
      <dgm:t>
        <a:bodyPr/>
        <a:lstStyle/>
        <a:p>
          <a:pPr algn="ctr"/>
          <a:r>
            <a:rPr lang="en-US" dirty="0"/>
            <a:t>2010-14</a:t>
          </a:r>
          <a:endParaRPr lang="en-IN" dirty="0"/>
        </a:p>
      </dgm:t>
    </dgm:pt>
    <dgm:pt modelId="{27B72D24-0FF0-479A-AADF-5F7EE1C1F1E7}" type="parTrans" cxnId="{7F71B9C9-8CEA-4441-A322-CBDFA176E436}">
      <dgm:prSet/>
      <dgm:spPr/>
      <dgm:t>
        <a:bodyPr/>
        <a:lstStyle/>
        <a:p>
          <a:endParaRPr lang="en-IN"/>
        </a:p>
      </dgm:t>
    </dgm:pt>
    <dgm:pt modelId="{FF8A9D59-2602-4CEF-AB05-34B90220A563}" type="sibTrans" cxnId="{7F71B9C9-8CEA-4441-A322-CBDFA176E436}">
      <dgm:prSet/>
      <dgm:spPr/>
      <dgm:t>
        <a:bodyPr/>
        <a:lstStyle/>
        <a:p>
          <a:endParaRPr lang="en-IN"/>
        </a:p>
      </dgm:t>
    </dgm:pt>
    <dgm:pt modelId="{6F50DF54-245A-418C-873C-FCBC471AD544}">
      <dgm:prSet phldrT="[Text]" custT="1"/>
      <dgm:spPr/>
      <dgm:t>
        <a:bodyPr/>
        <a:lstStyle/>
        <a:p>
          <a:pPr algn="ctr">
            <a:buNone/>
          </a:pPr>
          <a:r>
            <a:rPr lang="en-IN" sz="1500" dirty="0">
              <a:latin typeface="Arial" panose="020B0604020202020204" pitchFamily="34" charset="0"/>
              <a:cs typeface="Arial" panose="020B0604020202020204" pitchFamily="34" charset="0"/>
            </a:rPr>
            <a:t>LIGO goes offline for upgrades meant to increase its range 10 times farther out into the universe.</a:t>
          </a:r>
          <a:endParaRPr lang="en-IN" sz="1500" dirty="0"/>
        </a:p>
      </dgm:t>
    </dgm:pt>
    <dgm:pt modelId="{CCA4A6E8-5BAC-47E0-8BA4-54EF6B6156F1}" type="parTrans" cxnId="{9C58521B-32C5-45E9-A14D-A48BF64ED5CB}">
      <dgm:prSet/>
      <dgm:spPr/>
      <dgm:t>
        <a:bodyPr/>
        <a:lstStyle/>
        <a:p>
          <a:endParaRPr lang="en-IN"/>
        </a:p>
      </dgm:t>
    </dgm:pt>
    <dgm:pt modelId="{75AC0230-6EF4-44BE-AE20-F3A9E1EE2BBD}" type="sibTrans" cxnId="{9C58521B-32C5-45E9-A14D-A48BF64ED5CB}">
      <dgm:prSet/>
      <dgm:spPr/>
      <dgm:t>
        <a:bodyPr/>
        <a:lstStyle/>
        <a:p>
          <a:endParaRPr lang="en-IN"/>
        </a:p>
      </dgm:t>
    </dgm:pt>
    <dgm:pt modelId="{C0842B01-0C35-40D1-81BF-A961F156EBE5}">
      <dgm:prSet phldrT="[Text]"/>
      <dgm:spPr/>
      <dgm:t>
        <a:bodyPr/>
        <a:lstStyle/>
        <a:p>
          <a:r>
            <a:rPr lang="en-IN" dirty="0">
              <a:latin typeface="Arial" panose="020B0604020202020204" pitchFamily="34" charset="0"/>
              <a:cs typeface="Arial" panose="020B0604020202020204" pitchFamily="34" charset="0"/>
            </a:rPr>
            <a:t>September 14, 2015</a:t>
          </a:r>
          <a:endParaRPr lang="en-IN" dirty="0"/>
        </a:p>
      </dgm:t>
    </dgm:pt>
    <dgm:pt modelId="{8227FC64-4A8C-4E79-9719-0BBB0C419511}" type="parTrans" cxnId="{D5753432-7E2A-4A7F-B94D-365BE2E38819}">
      <dgm:prSet/>
      <dgm:spPr/>
      <dgm:t>
        <a:bodyPr/>
        <a:lstStyle/>
        <a:p>
          <a:endParaRPr lang="en-IN"/>
        </a:p>
      </dgm:t>
    </dgm:pt>
    <dgm:pt modelId="{D77025E0-99A1-4278-B635-6546A38E88FD}" type="sibTrans" cxnId="{D5753432-7E2A-4A7F-B94D-365BE2E38819}">
      <dgm:prSet/>
      <dgm:spPr/>
      <dgm:t>
        <a:bodyPr/>
        <a:lstStyle/>
        <a:p>
          <a:endParaRPr lang="en-IN"/>
        </a:p>
      </dgm:t>
    </dgm:pt>
    <dgm:pt modelId="{4C0AB5FA-F285-44F4-A421-34767E4FF3B9}">
      <dgm:prSet phldrT="[Text]" custT="1"/>
      <dgm:spPr/>
      <dgm:t>
        <a:bodyPr/>
        <a:lstStyle/>
        <a:p>
          <a:pPr algn="ctr">
            <a:buFont typeface="Arial" panose="020B0604020202020204" pitchFamily="34" charset="0"/>
            <a:buNone/>
          </a:pPr>
          <a:r>
            <a:rPr lang="en-IN" sz="1400" dirty="0">
              <a:latin typeface="Arial" panose="020B0604020202020204" pitchFamily="34" charset="0"/>
              <a:cs typeface="Arial" panose="020B0604020202020204" pitchFamily="34" charset="0"/>
            </a:rPr>
            <a:t>In LIGO detects GW for the first time, proving Einstein's General theory of Relativity. These waves were caused by collision of two Black holes.</a:t>
          </a:r>
          <a:endParaRPr lang="en-IN" sz="1400" dirty="0"/>
        </a:p>
      </dgm:t>
    </dgm:pt>
    <dgm:pt modelId="{3940380C-10DA-40CE-A93B-23FC2FC6FB42}" type="parTrans" cxnId="{5B42969E-E2D7-43EC-BFE3-D19A0D3CF565}">
      <dgm:prSet/>
      <dgm:spPr/>
      <dgm:t>
        <a:bodyPr/>
        <a:lstStyle/>
        <a:p>
          <a:endParaRPr lang="en-IN"/>
        </a:p>
      </dgm:t>
    </dgm:pt>
    <dgm:pt modelId="{BBBAAD28-97EA-402A-8111-8FF5B67CD51E}" type="sibTrans" cxnId="{5B42969E-E2D7-43EC-BFE3-D19A0D3CF565}">
      <dgm:prSet/>
      <dgm:spPr/>
      <dgm:t>
        <a:bodyPr/>
        <a:lstStyle/>
        <a:p>
          <a:endParaRPr lang="en-IN"/>
        </a:p>
      </dgm:t>
    </dgm:pt>
    <dgm:pt modelId="{D897A426-8A92-4A94-B781-74E8CFB49B21}" type="pres">
      <dgm:prSet presAssocID="{AC13E2CF-DBB6-4DDD-9798-0921F0E4EA4C}" presName="Name0" presStyleCnt="0">
        <dgm:presLayoutVars>
          <dgm:dir val="rev"/>
          <dgm:animLvl val="lvl"/>
          <dgm:resizeHandles val="exact"/>
        </dgm:presLayoutVars>
      </dgm:prSet>
      <dgm:spPr/>
    </dgm:pt>
    <dgm:pt modelId="{117DBE9D-9AC8-4146-881E-7CD1A510AC80}" type="pres">
      <dgm:prSet presAssocID="{AC13E2CF-DBB6-4DDD-9798-0921F0E4EA4C}" presName="dummy" presStyleCnt="0"/>
      <dgm:spPr/>
    </dgm:pt>
    <dgm:pt modelId="{C8B84E98-FF35-4296-A87B-AD67AE58EE7A}" type="pres">
      <dgm:prSet presAssocID="{AC13E2CF-DBB6-4DDD-9798-0921F0E4EA4C}" presName="linH" presStyleCnt="0"/>
      <dgm:spPr/>
    </dgm:pt>
    <dgm:pt modelId="{D00E9C2F-76F5-46A6-BDFE-04C9CB2B774D}" type="pres">
      <dgm:prSet presAssocID="{AC13E2CF-DBB6-4DDD-9798-0921F0E4EA4C}" presName="padding1" presStyleCnt="0"/>
      <dgm:spPr/>
    </dgm:pt>
    <dgm:pt modelId="{F3B54EA5-060A-4D05-9491-22E58FC0B8F9}" type="pres">
      <dgm:prSet presAssocID="{ACEE72CA-CFA5-45D8-992C-7AD96AD02BAE}" presName="linV" presStyleCnt="0"/>
      <dgm:spPr/>
    </dgm:pt>
    <dgm:pt modelId="{EA1D6EF0-29EC-4681-B1CF-9FD17ED73138}" type="pres">
      <dgm:prSet presAssocID="{ACEE72CA-CFA5-45D8-992C-7AD96AD02BAE}" presName="spVertical1" presStyleCnt="0"/>
      <dgm:spPr/>
    </dgm:pt>
    <dgm:pt modelId="{FE4BF214-B95F-4F9A-974B-0074E24A05AE}" type="pres">
      <dgm:prSet presAssocID="{ACEE72CA-CFA5-45D8-992C-7AD96AD02BAE}" presName="parTx" presStyleLbl="revTx" presStyleIdx="0" presStyleCnt="6" custScaleX="48993" custLinFactNeighborX="54919" custLinFactNeighborY="-324">
        <dgm:presLayoutVars>
          <dgm:chMax val="0"/>
          <dgm:chPref val="0"/>
          <dgm:bulletEnabled val="1"/>
        </dgm:presLayoutVars>
      </dgm:prSet>
      <dgm:spPr/>
    </dgm:pt>
    <dgm:pt modelId="{77F9EC45-975A-488B-AB14-327A89F2F04F}" type="pres">
      <dgm:prSet presAssocID="{ACEE72CA-CFA5-45D8-992C-7AD96AD02BAE}" presName="spVertical2" presStyleCnt="0"/>
      <dgm:spPr/>
    </dgm:pt>
    <dgm:pt modelId="{1AC35605-96D1-4550-84D5-9F2792457924}" type="pres">
      <dgm:prSet presAssocID="{ACEE72CA-CFA5-45D8-992C-7AD96AD02BAE}" presName="spVertical3" presStyleCnt="0"/>
      <dgm:spPr/>
    </dgm:pt>
    <dgm:pt modelId="{A81FFC9D-B7EE-4926-9F46-FDB50AA51ABE}" type="pres">
      <dgm:prSet presAssocID="{ACEE72CA-CFA5-45D8-992C-7AD96AD02BAE}" presName="desTx" presStyleLbl="revTx" presStyleIdx="1" presStyleCnt="6" custScaleX="66874" custLinFactNeighborX="54919" custLinFactNeighborY="20227">
        <dgm:presLayoutVars>
          <dgm:bulletEnabled val="1"/>
        </dgm:presLayoutVars>
      </dgm:prSet>
      <dgm:spPr/>
    </dgm:pt>
    <dgm:pt modelId="{642CA5C9-5C1B-4AB2-96FE-218D2A3EBF04}" type="pres">
      <dgm:prSet presAssocID="{DC1EC84E-4B8C-42C9-8E16-4093942ED2C0}" presName="space" presStyleCnt="0"/>
      <dgm:spPr/>
    </dgm:pt>
    <dgm:pt modelId="{AE95D7F8-901C-4607-B1BE-7209C6B38AED}" type="pres">
      <dgm:prSet presAssocID="{CB500E60-27E4-4090-BF70-78E6ACEF158B}" presName="linV" presStyleCnt="0"/>
      <dgm:spPr/>
    </dgm:pt>
    <dgm:pt modelId="{174BED66-D2A9-4D82-8BE8-58F1EA22D702}" type="pres">
      <dgm:prSet presAssocID="{CB500E60-27E4-4090-BF70-78E6ACEF158B}" presName="spVertical1" presStyleCnt="0"/>
      <dgm:spPr/>
    </dgm:pt>
    <dgm:pt modelId="{4711B049-75E9-4320-ABFC-CD0C9104E16C}" type="pres">
      <dgm:prSet presAssocID="{CB500E60-27E4-4090-BF70-78E6ACEF158B}" presName="parTx" presStyleLbl="revTx" presStyleIdx="2" presStyleCnt="6" custScaleX="61875" custLinFactNeighborX="98769" custLinFactNeighborY="1381">
        <dgm:presLayoutVars>
          <dgm:chMax val="0"/>
          <dgm:chPref val="0"/>
          <dgm:bulletEnabled val="1"/>
        </dgm:presLayoutVars>
      </dgm:prSet>
      <dgm:spPr/>
    </dgm:pt>
    <dgm:pt modelId="{18964E71-EE52-4041-B534-14C8583F857F}" type="pres">
      <dgm:prSet presAssocID="{CB500E60-27E4-4090-BF70-78E6ACEF158B}" presName="spVertical2" presStyleCnt="0"/>
      <dgm:spPr/>
    </dgm:pt>
    <dgm:pt modelId="{2138235B-E740-4BFB-B40E-3EFD4610B168}" type="pres">
      <dgm:prSet presAssocID="{CB500E60-27E4-4090-BF70-78E6ACEF158B}" presName="spVertical3" presStyleCnt="0"/>
      <dgm:spPr/>
    </dgm:pt>
    <dgm:pt modelId="{3105B457-F1A1-46D7-9E47-AB3CD5F47AC0}" type="pres">
      <dgm:prSet presAssocID="{CB500E60-27E4-4090-BF70-78E6ACEF158B}" presName="desTx" presStyleLbl="revTx" presStyleIdx="3" presStyleCnt="6" custScaleX="72943" custScaleY="177791" custLinFactNeighborX="99136" custLinFactNeighborY="12418">
        <dgm:presLayoutVars>
          <dgm:bulletEnabled val="1"/>
        </dgm:presLayoutVars>
      </dgm:prSet>
      <dgm:spPr/>
    </dgm:pt>
    <dgm:pt modelId="{181CD0BE-B0D0-4100-8066-9EFBC268D525}" type="pres">
      <dgm:prSet presAssocID="{FF8A9D59-2602-4CEF-AB05-34B90220A563}" presName="space" presStyleCnt="0"/>
      <dgm:spPr/>
    </dgm:pt>
    <dgm:pt modelId="{2A998D1E-E11E-406C-95F5-5037E40B2BD8}" type="pres">
      <dgm:prSet presAssocID="{C0842B01-0C35-40D1-81BF-A961F156EBE5}" presName="linV" presStyleCnt="0"/>
      <dgm:spPr/>
    </dgm:pt>
    <dgm:pt modelId="{2DF68EF0-95FB-4A83-B828-546709838113}" type="pres">
      <dgm:prSet presAssocID="{C0842B01-0C35-40D1-81BF-A961F156EBE5}" presName="spVertical1" presStyleCnt="0"/>
      <dgm:spPr/>
    </dgm:pt>
    <dgm:pt modelId="{7CDE11F3-2248-43EC-97EB-8530B9975045}" type="pres">
      <dgm:prSet presAssocID="{C0842B01-0C35-40D1-81BF-A961F156EBE5}" presName="parTx" presStyleLbl="revTx" presStyleIdx="4" presStyleCnt="6" custScaleX="65976" custLinFactX="50108" custLinFactNeighborX="100000" custLinFactNeighborY="-7445">
        <dgm:presLayoutVars>
          <dgm:chMax val="0"/>
          <dgm:chPref val="0"/>
          <dgm:bulletEnabled val="1"/>
        </dgm:presLayoutVars>
      </dgm:prSet>
      <dgm:spPr/>
    </dgm:pt>
    <dgm:pt modelId="{447FAE77-FF5A-4328-BA4F-230128E86979}" type="pres">
      <dgm:prSet presAssocID="{C0842B01-0C35-40D1-81BF-A961F156EBE5}" presName="spVertical2" presStyleCnt="0"/>
      <dgm:spPr/>
    </dgm:pt>
    <dgm:pt modelId="{D974E92C-FEA9-4826-8EBC-8668A5203C75}" type="pres">
      <dgm:prSet presAssocID="{C0842B01-0C35-40D1-81BF-A961F156EBE5}" presName="spVertical3" presStyleCnt="0"/>
      <dgm:spPr/>
    </dgm:pt>
    <dgm:pt modelId="{DF477722-B0E4-45D5-973D-53B777275B4E}" type="pres">
      <dgm:prSet presAssocID="{C0842B01-0C35-40D1-81BF-A961F156EBE5}" presName="desTx" presStyleLbl="revTx" presStyleIdx="5" presStyleCnt="6" custFlipVert="0" custScaleX="78739" custScaleY="125105" custLinFactX="44487" custLinFactNeighborX="100000" custLinFactNeighborY="25198">
        <dgm:presLayoutVars>
          <dgm:bulletEnabled val="1"/>
        </dgm:presLayoutVars>
      </dgm:prSet>
      <dgm:spPr/>
    </dgm:pt>
    <dgm:pt modelId="{24A35F17-505B-4A67-A83A-9B328A005366}" type="pres">
      <dgm:prSet presAssocID="{AC13E2CF-DBB6-4DDD-9798-0921F0E4EA4C}" presName="padding2" presStyleCnt="0"/>
      <dgm:spPr/>
    </dgm:pt>
    <dgm:pt modelId="{F2A63932-2467-408E-B906-4CF9794A4071}" type="pres">
      <dgm:prSet presAssocID="{AC13E2CF-DBB6-4DDD-9798-0921F0E4EA4C}" presName="negArrow" presStyleCnt="0"/>
      <dgm:spPr/>
    </dgm:pt>
    <dgm:pt modelId="{10FB278D-C5AB-4A19-A76A-C968FC0F3A2A}" type="pres">
      <dgm:prSet presAssocID="{AC13E2CF-DBB6-4DDD-9798-0921F0E4EA4C}" presName="backgroundArrow" presStyleLbl="node1" presStyleIdx="0" presStyleCnt="1"/>
      <dgm:spPr>
        <a:gradFill rotWithShape="0">
          <a:gsLst>
            <a:gs pos="0">
              <a:schemeClr val="accent1">
                <a:hueOff val="0"/>
                <a:satOff val="0"/>
                <a:lumOff val="0"/>
                <a:alphaOff val="0"/>
                <a:tint val="94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8000"/>
                <a:satMod val="120000"/>
                <a:lumMod val="99000"/>
              </a:schemeClr>
            </a:gs>
          </a:gsLst>
        </a:gradFill>
      </dgm:spPr>
    </dgm:pt>
  </dgm:ptLst>
  <dgm:cxnLst>
    <dgm:cxn modelId="{DD8FF10B-F929-4E9D-BEE4-1BC9FDB73485}" type="presOf" srcId="{AC13E2CF-DBB6-4DDD-9798-0921F0E4EA4C}" destId="{D897A426-8A92-4A94-B781-74E8CFB49B21}" srcOrd="0" destOrd="0" presId="urn:microsoft.com/office/officeart/2005/8/layout/hProcess3"/>
    <dgm:cxn modelId="{9C58521B-32C5-45E9-A14D-A48BF64ED5CB}" srcId="{CB500E60-27E4-4090-BF70-78E6ACEF158B}" destId="{6F50DF54-245A-418C-873C-FCBC471AD544}" srcOrd="0" destOrd="0" parTransId="{CCA4A6E8-5BAC-47E0-8BA4-54EF6B6156F1}" sibTransId="{75AC0230-6EF4-44BE-AE20-F3A9E1EE2BBD}"/>
    <dgm:cxn modelId="{D5753432-7E2A-4A7F-B94D-365BE2E38819}" srcId="{AC13E2CF-DBB6-4DDD-9798-0921F0E4EA4C}" destId="{C0842B01-0C35-40D1-81BF-A961F156EBE5}" srcOrd="2" destOrd="0" parTransId="{8227FC64-4A8C-4E79-9719-0BBB0C419511}" sibTransId="{D77025E0-99A1-4278-B635-6546A38E88FD}"/>
    <dgm:cxn modelId="{70C1643D-92F3-450A-95A4-63DE33C5884A}" type="presOf" srcId="{6F50DF54-245A-418C-873C-FCBC471AD544}" destId="{3105B457-F1A1-46D7-9E47-AB3CD5F47AC0}" srcOrd="0" destOrd="0" presId="urn:microsoft.com/office/officeart/2005/8/layout/hProcess3"/>
    <dgm:cxn modelId="{39F4425E-6630-4F4D-99A4-8FA8D1B9F9C1}" type="presOf" srcId="{4C0AB5FA-F285-44F4-A421-34767E4FF3B9}" destId="{DF477722-B0E4-45D5-973D-53B777275B4E}" srcOrd="0" destOrd="0" presId="urn:microsoft.com/office/officeart/2005/8/layout/hProcess3"/>
    <dgm:cxn modelId="{3B0EA34B-8B3F-4EE4-94F7-C35D59A8BC8A}" type="presOf" srcId="{ACEE72CA-CFA5-45D8-992C-7AD96AD02BAE}" destId="{FE4BF214-B95F-4F9A-974B-0074E24A05AE}" srcOrd="0" destOrd="0" presId="urn:microsoft.com/office/officeart/2005/8/layout/hProcess3"/>
    <dgm:cxn modelId="{AF53D74F-7A74-4B9D-8FE8-2448DD4A97CD}" type="presOf" srcId="{CB500E60-27E4-4090-BF70-78E6ACEF158B}" destId="{4711B049-75E9-4320-ABFC-CD0C9104E16C}" srcOrd="0" destOrd="0" presId="urn:microsoft.com/office/officeart/2005/8/layout/hProcess3"/>
    <dgm:cxn modelId="{7762FE50-159C-443F-A227-30AE47317490}" srcId="{AC13E2CF-DBB6-4DDD-9798-0921F0E4EA4C}" destId="{ACEE72CA-CFA5-45D8-992C-7AD96AD02BAE}" srcOrd="0" destOrd="0" parTransId="{81988D84-23EF-49E5-9728-7F3133F47F0E}" sibTransId="{DC1EC84E-4B8C-42C9-8E16-4093942ED2C0}"/>
    <dgm:cxn modelId="{BBC95259-1EAC-4107-B5B6-4C102C256A70}" srcId="{ACEE72CA-CFA5-45D8-992C-7AD96AD02BAE}" destId="{24456534-4D8A-4C0B-B7C4-8335AC138071}" srcOrd="0" destOrd="0" parTransId="{32930A81-2D39-49D2-B8F9-4E487EC176F0}" sibTransId="{B86CD0EE-EC25-4C43-B748-CBC85FD4BAFA}"/>
    <dgm:cxn modelId="{D8009198-8D4B-4A4F-B814-BD45F1DB8C9A}" type="presOf" srcId="{C0842B01-0C35-40D1-81BF-A961F156EBE5}" destId="{7CDE11F3-2248-43EC-97EB-8530B9975045}" srcOrd="0" destOrd="0" presId="urn:microsoft.com/office/officeart/2005/8/layout/hProcess3"/>
    <dgm:cxn modelId="{5B42969E-E2D7-43EC-BFE3-D19A0D3CF565}" srcId="{C0842B01-0C35-40D1-81BF-A961F156EBE5}" destId="{4C0AB5FA-F285-44F4-A421-34767E4FF3B9}" srcOrd="0" destOrd="0" parTransId="{3940380C-10DA-40CE-A93B-23FC2FC6FB42}" sibTransId="{BBBAAD28-97EA-402A-8111-8FF5B67CD51E}"/>
    <dgm:cxn modelId="{7F71B9C9-8CEA-4441-A322-CBDFA176E436}" srcId="{AC13E2CF-DBB6-4DDD-9798-0921F0E4EA4C}" destId="{CB500E60-27E4-4090-BF70-78E6ACEF158B}" srcOrd="1" destOrd="0" parTransId="{27B72D24-0FF0-479A-AADF-5F7EE1C1F1E7}" sibTransId="{FF8A9D59-2602-4CEF-AB05-34B90220A563}"/>
    <dgm:cxn modelId="{DB69B5DE-0AEE-4FAD-B9DE-7F39F648781E}" type="presOf" srcId="{24456534-4D8A-4C0B-B7C4-8335AC138071}" destId="{A81FFC9D-B7EE-4926-9F46-FDB50AA51ABE}" srcOrd="0" destOrd="0" presId="urn:microsoft.com/office/officeart/2005/8/layout/hProcess3"/>
    <dgm:cxn modelId="{48179AFF-FF5F-48BB-8E75-2C9274630596}" type="presParOf" srcId="{D897A426-8A92-4A94-B781-74E8CFB49B21}" destId="{117DBE9D-9AC8-4146-881E-7CD1A510AC80}" srcOrd="0" destOrd="0" presId="urn:microsoft.com/office/officeart/2005/8/layout/hProcess3"/>
    <dgm:cxn modelId="{5A47E206-3E0C-4F61-AC3F-9C44109252C6}" type="presParOf" srcId="{D897A426-8A92-4A94-B781-74E8CFB49B21}" destId="{C8B84E98-FF35-4296-A87B-AD67AE58EE7A}" srcOrd="1" destOrd="0" presId="urn:microsoft.com/office/officeart/2005/8/layout/hProcess3"/>
    <dgm:cxn modelId="{2F0B814B-0FE6-460C-9D0A-3F8F7072A7BC}" type="presParOf" srcId="{C8B84E98-FF35-4296-A87B-AD67AE58EE7A}" destId="{D00E9C2F-76F5-46A6-BDFE-04C9CB2B774D}" srcOrd="0" destOrd="0" presId="urn:microsoft.com/office/officeart/2005/8/layout/hProcess3"/>
    <dgm:cxn modelId="{3207A7FB-53A7-46E8-8E02-80A8889BFCC9}" type="presParOf" srcId="{C8B84E98-FF35-4296-A87B-AD67AE58EE7A}" destId="{F3B54EA5-060A-4D05-9491-22E58FC0B8F9}" srcOrd="1" destOrd="0" presId="urn:microsoft.com/office/officeart/2005/8/layout/hProcess3"/>
    <dgm:cxn modelId="{989A6CFE-724B-4727-A6CE-0EC20A8726CF}" type="presParOf" srcId="{F3B54EA5-060A-4D05-9491-22E58FC0B8F9}" destId="{EA1D6EF0-29EC-4681-B1CF-9FD17ED73138}" srcOrd="0" destOrd="0" presId="urn:microsoft.com/office/officeart/2005/8/layout/hProcess3"/>
    <dgm:cxn modelId="{BEAAD1BB-F41C-48BB-AF7F-DF0F369CF393}" type="presParOf" srcId="{F3B54EA5-060A-4D05-9491-22E58FC0B8F9}" destId="{FE4BF214-B95F-4F9A-974B-0074E24A05AE}" srcOrd="1" destOrd="0" presId="urn:microsoft.com/office/officeart/2005/8/layout/hProcess3"/>
    <dgm:cxn modelId="{92D80851-7D70-4C4E-AD2E-5098EC017034}" type="presParOf" srcId="{F3B54EA5-060A-4D05-9491-22E58FC0B8F9}" destId="{77F9EC45-975A-488B-AB14-327A89F2F04F}" srcOrd="2" destOrd="0" presId="urn:microsoft.com/office/officeart/2005/8/layout/hProcess3"/>
    <dgm:cxn modelId="{3D7B4EEA-362F-410F-A76E-4CEE801E1FED}" type="presParOf" srcId="{F3B54EA5-060A-4D05-9491-22E58FC0B8F9}" destId="{1AC35605-96D1-4550-84D5-9F2792457924}" srcOrd="3" destOrd="0" presId="urn:microsoft.com/office/officeart/2005/8/layout/hProcess3"/>
    <dgm:cxn modelId="{3D255F4B-4BDB-438F-8996-2258B07CAC68}" type="presParOf" srcId="{F3B54EA5-060A-4D05-9491-22E58FC0B8F9}" destId="{A81FFC9D-B7EE-4926-9F46-FDB50AA51ABE}" srcOrd="4" destOrd="0" presId="urn:microsoft.com/office/officeart/2005/8/layout/hProcess3"/>
    <dgm:cxn modelId="{FCCB7396-5699-49FA-882E-562A43BC9D82}" type="presParOf" srcId="{C8B84E98-FF35-4296-A87B-AD67AE58EE7A}" destId="{642CA5C9-5C1B-4AB2-96FE-218D2A3EBF04}" srcOrd="2" destOrd="0" presId="urn:microsoft.com/office/officeart/2005/8/layout/hProcess3"/>
    <dgm:cxn modelId="{30794A76-39B0-481D-83CE-24DB2095E2DE}" type="presParOf" srcId="{C8B84E98-FF35-4296-A87B-AD67AE58EE7A}" destId="{AE95D7F8-901C-4607-B1BE-7209C6B38AED}" srcOrd="3" destOrd="0" presId="urn:microsoft.com/office/officeart/2005/8/layout/hProcess3"/>
    <dgm:cxn modelId="{FFA904B2-A74A-4412-A98C-64B583D15921}" type="presParOf" srcId="{AE95D7F8-901C-4607-B1BE-7209C6B38AED}" destId="{174BED66-D2A9-4D82-8BE8-58F1EA22D702}" srcOrd="0" destOrd="0" presId="urn:microsoft.com/office/officeart/2005/8/layout/hProcess3"/>
    <dgm:cxn modelId="{F5B5ACC8-E473-4109-B88F-8D2C9BFCADF3}" type="presParOf" srcId="{AE95D7F8-901C-4607-B1BE-7209C6B38AED}" destId="{4711B049-75E9-4320-ABFC-CD0C9104E16C}" srcOrd="1" destOrd="0" presId="urn:microsoft.com/office/officeart/2005/8/layout/hProcess3"/>
    <dgm:cxn modelId="{EB5B52C7-4797-49CC-B838-8C3FC7B17EF2}" type="presParOf" srcId="{AE95D7F8-901C-4607-B1BE-7209C6B38AED}" destId="{18964E71-EE52-4041-B534-14C8583F857F}" srcOrd="2" destOrd="0" presId="urn:microsoft.com/office/officeart/2005/8/layout/hProcess3"/>
    <dgm:cxn modelId="{EA69973E-988D-4229-8FE4-12DEE18522E2}" type="presParOf" srcId="{AE95D7F8-901C-4607-B1BE-7209C6B38AED}" destId="{2138235B-E740-4BFB-B40E-3EFD4610B168}" srcOrd="3" destOrd="0" presId="urn:microsoft.com/office/officeart/2005/8/layout/hProcess3"/>
    <dgm:cxn modelId="{346A16A5-F893-4A24-AC55-182254F20562}" type="presParOf" srcId="{AE95D7F8-901C-4607-B1BE-7209C6B38AED}" destId="{3105B457-F1A1-46D7-9E47-AB3CD5F47AC0}" srcOrd="4" destOrd="0" presId="urn:microsoft.com/office/officeart/2005/8/layout/hProcess3"/>
    <dgm:cxn modelId="{71B27780-AA33-4609-95D0-A28627CD2030}" type="presParOf" srcId="{C8B84E98-FF35-4296-A87B-AD67AE58EE7A}" destId="{181CD0BE-B0D0-4100-8066-9EFBC268D525}" srcOrd="4" destOrd="0" presId="urn:microsoft.com/office/officeart/2005/8/layout/hProcess3"/>
    <dgm:cxn modelId="{A47C1002-63B9-4863-8004-161B022EE935}" type="presParOf" srcId="{C8B84E98-FF35-4296-A87B-AD67AE58EE7A}" destId="{2A998D1E-E11E-406C-95F5-5037E40B2BD8}" srcOrd="5" destOrd="0" presId="urn:microsoft.com/office/officeart/2005/8/layout/hProcess3"/>
    <dgm:cxn modelId="{0DBDF780-3435-4400-9EC0-694675306FE8}" type="presParOf" srcId="{2A998D1E-E11E-406C-95F5-5037E40B2BD8}" destId="{2DF68EF0-95FB-4A83-B828-546709838113}" srcOrd="0" destOrd="0" presId="urn:microsoft.com/office/officeart/2005/8/layout/hProcess3"/>
    <dgm:cxn modelId="{D0838FF8-6F29-4A1B-9916-74A6FB8B947D}" type="presParOf" srcId="{2A998D1E-E11E-406C-95F5-5037E40B2BD8}" destId="{7CDE11F3-2248-43EC-97EB-8530B9975045}" srcOrd="1" destOrd="0" presId="urn:microsoft.com/office/officeart/2005/8/layout/hProcess3"/>
    <dgm:cxn modelId="{4771CDB1-B7C5-41AE-AD61-F54BD847862F}" type="presParOf" srcId="{2A998D1E-E11E-406C-95F5-5037E40B2BD8}" destId="{447FAE77-FF5A-4328-BA4F-230128E86979}" srcOrd="2" destOrd="0" presId="urn:microsoft.com/office/officeart/2005/8/layout/hProcess3"/>
    <dgm:cxn modelId="{BC8ADEAE-DE02-42CE-B863-2320C9BE3723}" type="presParOf" srcId="{2A998D1E-E11E-406C-95F5-5037E40B2BD8}" destId="{D974E92C-FEA9-4826-8EBC-8668A5203C75}" srcOrd="3" destOrd="0" presId="urn:microsoft.com/office/officeart/2005/8/layout/hProcess3"/>
    <dgm:cxn modelId="{96260B56-F939-4C11-84B9-1F21800DFEDF}" type="presParOf" srcId="{2A998D1E-E11E-406C-95F5-5037E40B2BD8}" destId="{DF477722-B0E4-45D5-973D-53B777275B4E}" srcOrd="4" destOrd="0" presId="urn:microsoft.com/office/officeart/2005/8/layout/hProcess3"/>
    <dgm:cxn modelId="{0BD4095A-5988-444E-87A2-AE36855D6378}" type="presParOf" srcId="{C8B84E98-FF35-4296-A87B-AD67AE58EE7A}" destId="{24A35F17-505B-4A67-A83A-9B328A005366}" srcOrd="6" destOrd="0" presId="urn:microsoft.com/office/officeart/2005/8/layout/hProcess3"/>
    <dgm:cxn modelId="{E0AD0592-B4A0-4BF4-8A49-A3B68FCDE8F7}" type="presParOf" srcId="{C8B84E98-FF35-4296-A87B-AD67AE58EE7A}" destId="{F2A63932-2467-408E-B906-4CF9794A4071}" srcOrd="7" destOrd="0" presId="urn:microsoft.com/office/officeart/2005/8/layout/hProcess3"/>
    <dgm:cxn modelId="{67E8F306-9474-4E75-9907-11FE05A091CE}" type="presParOf" srcId="{C8B84E98-FF35-4296-A87B-AD67AE58EE7A}" destId="{10FB278D-C5AB-4A19-A76A-C968FC0F3A2A}" srcOrd="8" destOrd="0" presId="urn:microsoft.com/office/officeart/2005/8/layout/hProcess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CA01D2B-44FE-418D-82F5-A6D67BADA2AA}">
      <dsp:nvSpPr>
        <dsp:cNvPr id="0" name=""/>
        <dsp:cNvSpPr/>
      </dsp:nvSpPr>
      <dsp:spPr>
        <a:xfrm>
          <a:off x="0" y="112145"/>
          <a:ext cx="10706581" cy="804089"/>
        </a:xfrm>
        <a:prstGeom prst="rightArrow">
          <a:avLst/>
        </a:prstGeom>
        <a:gradFill rotWithShape="0">
          <a:gsLst>
            <a:gs pos="0">
              <a:schemeClr val="accent1">
                <a:hueOff val="0"/>
                <a:satOff val="0"/>
                <a:lumOff val="0"/>
                <a:alphaOff val="0"/>
                <a:tint val="94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8000"/>
                <a:satMod val="120000"/>
                <a:lumMod val="99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78EEFEC9-2921-4ED8-A14F-81A5C74A402D}">
      <dsp:nvSpPr>
        <dsp:cNvPr id="0" name=""/>
        <dsp:cNvSpPr/>
      </dsp:nvSpPr>
      <dsp:spPr>
        <a:xfrm>
          <a:off x="8478313" y="841281"/>
          <a:ext cx="1441127" cy="21754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ctr" defTabSz="666750">
            <a:lnSpc>
              <a:spcPct val="90000"/>
            </a:lnSpc>
            <a:spcBef>
              <a:spcPct val="0"/>
            </a:spcBef>
            <a:spcAft>
              <a:spcPct val="15000"/>
            </a:spcAft>
            <a:buFont typeface="Arial" panose="020B0604020202020204" pitchFamily="34" charset="0"/>
            <a:buNone/>
          </a:pPr>
          <a:r>
            <a:rPr lang="en-IN" sz="1500" kern="1200" dirty="0">
              <a:latin typeface="Arial" panose="020B0604020202020204" pitchFamily="34" charset="0"/>
              <a:cs typeface="Arial" panose="020B0604020202020204" pitchFamily="34" charset="0"/>
            </a:rPr>
            <a:t>1990s begins construction of LIGO and 2001 LIGO begins operation at the end of its 2010  had found that LIGO worked but need more sensitive.</a:t>
          </a:r>
          <a:endParaRPr lang="en-IN" sz="1500" kern="1200" dirty="0"/>
        </a:p>
      </dsp:txBody>
      <dsp:txXfrm>
        <a:off x="8478313" y="841281"/>
        <a:ext cx="1441127" cy="2175468"/>
      </dsp:txXfrm>
    </dsp:sp>
    <dsp:sp modelId="{63820A52-CBE2-4F5B-947F-83C0FE8B79F2}">
      <dsp:nvSpPr>
        <dsp:cNvPr id="0" name=""/>
        <dsp:cNvSpPr/>
      </dsp:nvSpPr>
      <dsp:spPr>
        <a:xfrm>
          <a:off x="8546357" y="287149"/>
          <a:ext cx="1305040" cy="46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2080" rIns="0" bIns="132080" numCol="1" spcCol="1270" anchor="ctr" anchorCtr="0">
          <a:noAutofit/>
        </a:bodyPr>
        <a:lstStyle/>
        <a:p>
          <a:pPr marL="0" lvl="0" indent="0" algn="l" defTabSz="577850">
            <a:lnSpc>
              <a:spcPct val="90000"/>
            </a:lnSpc>
            <a:spcBef>
              <a:spcPct val="0"/>
            </a:spcBef>
            <a:spcAft>
              <a:spcPct val="35000"/>
            </a:spcAft>
            <a:buNone/>
          </a:pPr>
          <a:r>
            <a:rPr lang="en-US" sz="1300" kern="1200" dirty="0"/>
            <a:t>1990s-2001-2010</a:t>
          </a:r>
          <a:endParaRPr lang="en-IN" sz="1300" kern="1200" dirty="0"/>
        </a:p>
      </dsp:txBody>
      <dsp:txXfrm>
        <a:off x="8546357" y="287149"/>
        <a:ext cx="1305040" cy="468000"/>
      </dsp:txXfrm>
    </dsp:sp>
    <dsp:sp modelId="{63D2A842-8ABB-448E-B876-F3B8BB63FBFC}">
      <dsp:nvSpPr>
        <dsp:cNvPr id="0" name=""/>
        <dsp:cNvSpPr/>
      </dsp:nvSpPr>
      <dsp:spPr>
        <a:xfrm>
          <a:off x="6269408" y="861325"/>
          <a:ext cx="1789439" cy="21754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ctr" defTabSz="666750">
            <a:lnSpc>
              <a:spcPct val="90000"/>
            </a:lnSpc>
            <a:spcBef>
              <a:spcPct val="0"/>
            </a:spcBef>
            <a:spcAft>
              <a:spcPct val="15000"/>
            </a:spcAft>
            <a:buNone/>
          </a:pPr>
          <a:r>
            <a:rPr lang="en-IN" sz="1500" kern="1200" dirty="0">
              <a:latin typeface="Arial" panose="020B0604020202020204" pitchFamily="34" charset="0"/>
              <a:cs typeface="Arial" panose="020B0604020202020204" pitchFamily="34" charset="0"/>
            </a:rPr>
            <a:t>Russell Hulse and joseph Taylor provide </a:t>
          </a:r>
          <a:r>
            <a:rPr lang="en-IN" sz="1500" b="1" kern="1200" dirty="0">
              <a:latin typeface="Arial" panose="020B0604020202020204" pitchFamily="34" charset="0"/>
              <a:cs typeface="Arial" panose="020B0604020202020204" pitchFamily="34" charset="0"/>
            </a:rPr>
            <a:t>the first experimental evidence </a:t>
          </a:r>
          <a:r>
            <a:rPr lang="en-IN" sz="1500" kern="1200" dirty="0">
              <a:latin typeface="Arial" panose="020B0604020202020204" pitchFamily="34" charset="0"/>
              <a:cs typeface="Arial" panose="020B0604020202020204" pitchFamily="34" charset="0"/>
            </a:rPr>
            <a:t>for the existence of GW by observing two neutron stars obverting each other.</a:t>
          </a:r>
          <a:endParaRPr lang="en-IN" sz="1500" kern="1200" dirty="0"/>
        </a:p>
      </dsp:txBody>
      <dsp:txXfrm>
        <a:off x="6269408" y="861325"/>
        <a:ext cx="1789439" cy="2175468"/>
      </dsp:txXfrm>
    </dsp:sp>
    <dsp:sp modelId="{12741518-F73B-4088-9166-537303D3EEF8}">
      <dsp:nvSpPr>
        <dsp:cNvPr id="0" name=""/>
        <dsp:cNvSpPr/>
      </dsp:nvSpPr>
      <dsp:spPr>
        <a:xfrm>
          <a:off x="6812297" y="310530"/>
          <a:ext cx="775024" cy="46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2080" rIns="0" bIns="132080" numCol="1" spcCol="1270" anchor="ctr" anchorCtr="0">
          <a:noAutofit/>
        </a:bodyPr>
        <a:lstStyle/>
        <a:p>
          <a:pPr marL="0" lvl="0" indent="0" algn="ctr" defTabSz="577850">
            <a:lnSpc>
              <a:spcPct val="90000"/>
            </a:lnSpc>
            <a:spcBef>
              <a:spcPct val="0"/>
            </a:spcBef>
            <a:spcAft>
              <a:spcPct val="35000"/>
            </a:spcAft>
            <a:buNone/>
          </a:pPr>
          <a:r>
            <a:rPr lang="en-US" sz="1300" kern="1200" dirty="0"/>
            <a:t>1978</a:t>
          </a:r>
          <a:endParaRPr lang="en-IN" sz="1300" kern="1200" dirty="0"/>
        </a:p>
      </dsp:txBody>
      <dsp:txXfrm>
        <a:off x="6812297" y="310530"/>
        <a:ext cx="775024" cy="468000"/>
      </dsp:txXfrm>
    </dsp:sp>
    <dsp:sp modelId="{55E2A8AC-0913-442E-A69B-A6D6346173FC}">
      <dsp:nvSpPr>
        <dsp:cNvPr id="0" name=""/>
        <dsp:cNvSpPr/>
      </dsp:nvSpPr>
      <dsp:spPr>
        <a:xfrm>
          <a:off x="4900458" y="858125"/>
          <a:ext cx="1168187" cy="21754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ctr" defTabSz="666750">
            <a:lnSpc>
              <a:spcPct val="90000"/>
            </a:lnSpc>
            <a:spcBef>
              <a:spcPct val="0"/>
            </a:spcBef>
            <a:spcAft>
              <a:spcPct val="15000"/>
            </a:spcAft>
            <a:buNone/>
          </a:pPr>
          <a:r>
            <a:rPr lang="en-IN" sz="1500" kern="1200" dirty="0">
              <a:latin typeface="Arial" panose="020B0604020202020204" pitchFamily="34" charset="0"/>
              <a:cs typeface="Arial" panose="020B0604020202020204" pitchFamily="34" charset="0"/>
            </a:rPr>
            <a:t>Rainer Weiss and physicist Kip Thorne worked on the project that would become LIGO.</a:t>
          </a:r>
          <a:endParaRPr lang="en-IN" sz="1500" kern="1200" dirty="0"/>
        </a:p>
      </dsp:txBody>
      <dsp:txXfrm>
        <a:off x="4900458" y="858125"/>
        <a:ext cx="1168187" cy="2175468"/>
      </dsp:txXfrm>
    </dsp:sp>
    <dsp:sp modelId="{6B028D9A-3805-48F0-88D9-FCEA9C26057F}">
      <dsp:nvSpPr>
        <dsp:cNvPr id="0" name=""/>
        <dsp:cNvSpPr/>
      </dsp:nvSpPr>
      <dsp:spPr>
        <a:xfrm>
          <a:off x="5093939" y="310850"/>
          <a:ext cx="775024" cy="46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2080" rIns="0" bIns="132080" numCol="1" spcCol="1270" anchor="ctr" anchorCtr="0">
          <a:noAutofit/>
        </a:bodyPr>
        <a:lstStyle/>
        <a:p>
          <a:pPr marL="0" lvl="0" indent="0" algn="ctr" defTabSz="577850">
            <a:lnSpc>
              <a:spcPct val="90000"/>
            </a:lnSpc>
            <a:spcBef>
              <a:spcPct val="0"/>
            </a:spcBef>
            <a:spcAft>
              <a:spcPct val="35000"/>
            </a:spcAft>
            <a:buNone/>
          </a:pPr>
          <a:r>
            <a:rPr lang="en-US" sz="1300" kern="1200" dirty="0"/>
            <a:t>1974</a:t>
          </a:r>
          <a:endParaRPr lang="en-IN" sz="1300" kern="1200" dirty="0"/>
        </a:p>
      </dsp:txBody>
      <dsp:txXfrm>
        <a:off x="5093939" y="310850"/>
        <a:ext cx="775024" cy="468000"/>
      </dsp:txXfrm>
    </dsp:sp>
    <dsp:sp modelId="{F6892BD9-87CB-4C9E-ACCB-E97BA8EFEC07}">
      <dsp:nvSpPr>
        <dsp:cNvPr id="0" name=""/>
        <dsp:cNvSpPr/>
      </dsp:nvSpPr>
      <dsp:spPr>
        <a:xfrm>
          <a:off x="3570849" y="860653"/>
          <a:ext cx="1166559" cy="21754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ctr" defTabSz="666750">
            <a:lnSpc>
              <a:spcPct val="90000"/>
            </a:lnSpc>
            <a:spcBef>
              <a:spcPct val="0"/>
            </a:spcBef>
            <a:spcAft>
              <a:spcPct val="15000"/>
            </a:spcAft>
            <a:buNone/>
          </a:pPr>
          <a:r>
            <a:rPr lang="en-IN" sz="1500" kern="1200" dirty="0">
              <a:latin typeface="Arial" panose="020B0604020202020204" pitchFamily="34" charset="0"/>
              <a:ea typeface="+mn-ea"/>
              <a:cs typeface="Arial" panose="020B0604020202020204" pitchFamily="34" charset="0"/>
            </a:rPr>
            <a:t>Rainer Weiss also propose a similar concept to detect GW. </a:t>
          </a:r>
        </a:p>
      </dsp:txBody>
      <dsp:txXfrm>
        <a:off x="3570849" y="860653"/>
        <a:ext cx="1166559" cy="2175468"/>
      </dsp:txXfrm>
    </dsp:sp>
    <dsp:sp modelId="{3B6C7B53-5C96-40B3-B78C-2C0C22389785}">
      <dsp:nvSpPr>
        <dsp:cNvPr id="0" name=""/>
        <dsp:cNvSpPr/>
      </dsp:nvSpPr>
      <dsp:spPr>
        <a:xfrm>
          <a:off x="3745528" y="321488"/>
          <a:ext cx="775024" cy="46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2080" rIns="0" bIns="132080" numCol="1" spcCol="1270" anchor="ctr" anchorCtr="0">
          <a:noAutofit/>
        </a:bodyPr>
        <a:lstStyle/>
        <a:p>
          <a:pPr marL="0" lvl="0" indent="0" algn="ctr" defTabSz="577850">
            <a:lnSpc>
              <a:spcPct val="90000"/>
            </a:lnSpc>
            <a:spcBef>
              <a:spcPct val="0"/>
            </a:spcBef>
            <a:spcAft>
              <a:spcPct val="35000"/>
            </a:spcAft>
            <a:buNone/>
          </a:pPr>
          <a:r>
            <a:rPr lang="en-US" sz="1300" kern="1200" dirty="0"/>
            <a:t>1967</a:t>
          </a:r>
          <a:endParaRPr lang="en-IN" sz="1300" kern="1200" dirty="0"/>
        </a:p>
      </dsp:txBody>
      <dsp:txXfrm>
        <a:off x="3745528" y="321488"/>
        <a:ext cx="775024" cy="468000"/>
      </dsp:txXfrm>
    </dsp:sp>
    <dsp:sp modelId="{9711742A-AC71-4272-AC36-DEC30067482B}">
      <dsp:nvSpPr>
        <dsp:cNvPr id="0" name=""/>
        <dsp:cNvSpPr/>
      </dsp:nvSpPr>
      <dsp:spPr>
        <a:xfrm>
          <a:off x="1900082" y="822136"/>
          <a:ext cx="1328175" cy="21754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ctr" defTabSz="666750">
            <a:lnSpc>
              <a:spcPct val="90000"/>
            </a:lnSpc>
            <a:spcBef>
              <a:spcPct val="0"/>
            </a:spcBef>
            <a:spcAft>
              <a:spcPct val="15000"/>
            </a:spcAft>
            <a:buNone/>
          </a:pPr>
          <a:r>
            <a:rPr lang="en-IN" sz="1500" kern="1200" dirty="0">
              <a:latin typeface="Arial" panose="020B0604020202020204" pitchFamily="34" charset="0"/>
              <a:cs typeface="Arial" panose="020B0604020202020204" pitchFamily="34" charset="0"/>
            </a:rPr>
            <a:t>Russian scientist ME </a:t>
          </a:r>
          <a:r>
            <a:rPr lang="en-IN" sz="1500" kern="1200" dirty="0" err="1">
              <a:latin typeface="Arial" panose="020B0604020202020204" pitchFamily="34" charset="0"/>
              <a:cs typeface="Arial" panose="020B0604020202020204" pitchFamily="34" charset="0"/>
            </a:rPr>
            <a:t>Gertsenshtein</a:t>
          </a:r>
          <a:r>
            <a:rPr lang="en-IN" sz="1500" kern="1200" dirty="0">
              <a:latin typeface="Arial" panose="020B0604020202020204" pitchFamily="34" charset="0"/>
              <a:cs typeface="Arial" panose="020B0604020202020204" pitchFamily="34" charset="0"/>
            </a:rPr>
            <a:t> and VI </a:t>
          </a:r>
          <a:r>
            <a:rPr lang="en-IN" sz="1500" kern="1200" dirty="0" err="1">
              <a:latin typeface="Arial" panose="020B0604020202020204" pitchFamily="34" charset="0"/>
              <a:cs typeface="Arial" panose="020B0604020202020204" pitchFamily="34" charset="0"/>
            </a:rPr>
            <a:t>Pustovoit</a:t>
          </a:r>
          <a:r>
            <a:rPr lang="en-IN" sz="1500" kern="1200" dirty="0">
              <a:latin typeface="Arial" panose="020B0604020202020204" pitchFamily="34" charset="0"/>
              <a:cs typeface="Arial" panose="020B0604020202020204" pitchFamily="34" charset="0"/>
            </a:rPr>
            <a:t> published a paper proposing interferometer as a way to detect GW</a:t>
          </a:r>
          <a:endParaRPr lang="en-IN" sz="1500" kern="1200" dirty="0"/>
        </a:p>
      </dsp:txBody>
      <dsp:txXfrm>
        <a:off x="1900082" y="822136"/>
        <a:ext cx="1328175" cy="2175468"/>
      </dsp:txXfrm>
    </dsp:sp>
    <dsp:sp modelId="{9C0E54D7-DBA0-4C70-8491-0BD6524B7553}">
      <dsp:nvSpPr>
        <dsp:cNvPr id="0" name=""/>
        <dsp:cNvSpPr/>
      </dsp:nvSpPr>
      <dsp:spPr>
        <a:xfrm>
          <a:off x="2186190" y="296981"/>
          <a:ext cx="775024" cy="46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2080" rIns="0" bIns="132080" numCol="1" spcCol="1270" anchor="ctr" anchorCtr="0">
          <a:noAutofit/>
        </a:bodyPr>
        <a:lstStyle/>
        <a:p>
          <a:pPr marL="0" lvl="0" indent="0" algn="ctr" defTabSz="577850">
            <a:lnSpc>
              <a:spcPct val="90000"/>
            </a:lnSpc>
            <a:spcBef>
              <a:spcPct val="0"/>
            </a:spcBef>
            <a:spcAft>
              <a:spcPct val="35000"/>
            </a:spcAft>
            <a:buNone/>
          </a:pPr>
          <a:r>
            <a:rPr lang="en-US" sz="1300" kern="1200" dirty="0"/>
            <a:t>1962</a:t>
          </a:r>
          <a:endParaRPr lang="en-IN" sz="1300" kern="1200" dirty="0"/>
        </a:p>
      </dsp:txBody>
      <dsp:txXfrm>
        <a:off x="2186190" y="296981"/>
        <a:ext cx="775024" cy="468000"/>
      </dsp:txXfrm>
    </dsp:sp>
    <dsp:sp modelId="{4FA33776-63F5-40A2-B1D2-F5EB97F4CD1A}">
      <dsp:nvSpPr>
        <dsp:cNvPr id="0" name=""/>
        <dsp:cNvSpPr/>
      </dsp:nvSpPr>
      <dsp:spPr>
        <a:xfrm>
          <a:off x="516686" y="830485"/>
          <a:ext cx="1383395" cy="21754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ctr" defTabSz="666750">
            <a:lnSpc>
              <a:spcPct val="90000"/>
            </a:lnSpc>
            <a:spcBef>
              <a:spcPct val="0"/>
            </a:spcBef>
            <a:spcAft>
              <a:spcPct val="15000"/>
            </a:spcAft>
            <a:buFont typeface="Arial" panose="020B0604020202020204" pitchFamily="34" charset="0"/>
            <a:buNone/>
          </a:pPr>
          <a:r>
            <a:rPr lang="en-IN" sz="1500" kern="1200" dirty="0">
              <a:latin typeface="Arial" panose="020B0604020202020204" pitchFamily="34" charset="0"/>
              <a:cs typeface="Arial" panose="020B0604020202020204" pitchFamily="34" charset="0"/>
            </a:rPr>
            <a:t>Felix Pirani, Hermann Bondi and Richard Feynman predict that GW might be detected by a sticky brad argument.</a:t>
          </a:r>
          <a:endParaRPr lang="en-IN" sz="1500" kern="1200" dirty="0"/>
        </a:p>
      </dsp:txBody>
      <dsp:txXfrm>
        <a:off x="516686" y="830485"/>
        <a:ext cx="1383395" cy="2175468"/>
      </dsp:txXfrm>
    </dsp:sp>
    <dsp:sp modelId="{99250761-056B-40B3-9279-10B110A2CB76}">
      <dsp:nvSpPr>
        <dsp:cNvPr id="0" name=""/>
        <dsp:cNvSpPr/>
      </dsp:nvSpPr>
      <dsp:spPr>
        <a:xfrm>
          <a:off x="723869" y="306814"/>
          <a:ext cx="775024" cy="46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2080" rIns="0" bIns="132080" numCol="1" spcCol="1270" anchor="ctr" anchorCtr="0">
          <a:noAutofit/>
        </a:bodyPr>
        <a:lstStyle/>
        <a:p>
          <a:pPr marL="0" lvl="0" indent="0" algn="ctr" defTabSz="577850">
            <a:lnSpc>
              <a:spcPct val="90000"/>
            </a:lnSpc>
            <a:spcBef>
              <a:spcPct val="0"/>
            </a:spcBef>
            <a:spcAft>
              <a:spcPct val="35000"/>
            </a:spcAft>
            <a:buNone/>
          </a:pPr>
          <a:r>
            <a:rPr lang="en-US" sz="1300" kern="1200" dirty="0"/>
            <a:t>1957</a:t>
          </a:r>
          <a:endParaRPr lang="en-IN" sz="1300" kern="1200" dirty="0"/>
        </a:p>
      </dsp:txBody>
      <dsp:txXfrm>
        <a:off x="723869" y="306814"/>
        <a:ext cx="775024" cy="468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FB278D-C5AB-4A19-A76A-C968FC0F3A2A}">
      <dsp:nvSpPr>
        <dsp:cNvPr id="0" name=""/>
        <dsp:cNvSpPr/>
      </dsp:nvSpPr>
      <dsp:spPr>
        <a:xfrm>
          <a:off x="0" y="11625"/>
          <a:ext cx="10706581" cy="864000"/>
        </a:xfrm>
        <a:prstGeom prst="leftArrow">
          <a:avLst/>
        </a:prstGeom>
        <a:gradFill rotWithShape="0">
          <a:gsLst>
            <a:gs pos="0">
              <a:schemeClr val="accent1">
                <a:hueOff val="0"/>
                <a:satOff val="0"/>
                <a:lumOff val="0"/>
                <a:alphaOff val="0"/>
                <a:tint val="94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8000"/>
                <a:satMod val="120000"/>
                <a:lumMod val="99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DF477722-B0E4-45D5-973D-53B777275B4E}">
      <dsp:nvSpPr>
        <dsp:cNvPr id="0" name=""/>
        <dsp:cNvSpPr/>
      </dsp:nvSpPr>
      <dsp:spPr>
        <a:xfrm>
          <a:off x="4904046" y="746367"/>
          <a:ext cx="2105505" cy="16255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ctr" defTabSz="622300">
            <a:lnSpc>
              <a:spcPct val="90000"/>
            </a:lnSpc>
            <a:spcBef>
              <a:spcPct val="0"/>
            </a:spcBef>
            <a:spcAft>
              <a:spcPct val="15000"/>
            </a:spcAft>
            <a:buFont typeface="Arial" panose="020B0604020202020204" pitchFamily="34" charset="0"/>
            <a:buNone/>
          </a:pPr>
          <a:r>
            <a:rPr lang="en-IN" sz="1400" kern="1200" dirty="0">
              <a:latin typeface="Arial" panose="020B0604020202020204" pitchFamily="34" charset="0"/>
              <a:cs typeface="Arial" panose="020B0604020202020204" pitchFamily="34" charset="0"/>
            </a:rPr>
            <a:t>In LIGO detects GW for the first time, proving Einstein's General theory of Relativity. These waves were caused by collision of two Black holes.</a:t>
          </a:r>
          <a:endParaRPr lang="en-IN" sz="1400" kern="1200" dirty="0"/>
        </a:p>
      </dsp:txBody>
      <dsp:txXfrm>
        <a:off x="4904046" y="746367"/>
        <a:ext cx="2105505" cy="1625583"/>
      </dsp:txXfrm>
    </dsp:sp>
    <dsp:sp modelId="{7CDE11F3-2248-43EC-97EB-8530B9975045}">
      <dsp:nvSpPr>
        <dsp:cNvPr id="0" name=""/>
        <dsp:cNvSpPr/>
      </dsp:nvSpPr>
      <dsp:spPr>
        <a:xfrm>
          <a:off x="5224996" y="211544"/>
          <a:ext cx="1764218" cy="432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21920" rIns="0" bIns="121920" numCol="1" spcCol="1270" anchor="ctr" anchorCtr="0">
          <a:noAutofit/>
        </a:bodyPr>
        <a:lstStyle/>
        <a:p>
          <a:pPr marL="0" lvl="0" indent="0" algn="l" defTabSz="533400">
            <a:lnSpc>
              <a:spcPct val="90000"/>
            </a:lnSpc>
            <a:spcBef>
              <a:spcPct val="0"/>
            </a:spcBef>
            <a:spcAft>
              <a:spcPct val="35000"/>
            </a:spcAft>
            <a:buNone/>
          </a:pPr>
          <a:r>
            <a:rPr lang="en-IN" sz="1200" kern="1200" dirty="0">
              <a:latin typeface="Arial" panose="020B0604020202020204" pitchFamily="34" charset="0"/>
              <a:cs typeface="Arial" panose="020B0604020202020204" pitchFamily="34" charset="0"/>
            </a:rPr>
            <a:t>September 14, 2015</a:t>
          </a:r>
          <a:endParaRPr lang="en-IN" sz="1200" kern="1200" dirty="0"/>
        </a:p>
      </dsp:txBody>
      <dsp:txXfrm>
        <a:off x="5224996" y="211544"/>
        <a:ext cx="1764218" cy="432000"/>
      </dsp:txXfrm>
    </dsp:sp>
    <dsp:sp modelId="{3105B457-F1A1-46D7-9E47-AB3CD5F47AC0}">
      <dsp:nvSpPr>
        <dsp:cNvPr id="0" name=""/>
        <dsp:cNvSpPr/>
      </dsp:nvSpPr>
      <dsp:spPr>
        <a:xfrm>
          <a:off x="6977677" y="714451"/>
          <a:ext cx="1950518" cy="23101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ctr" defTabSz="666750">
            <a:lnSpc>
              <a:spcPct val="90000"/>
            </a:lnSpc>
            <a:spcBef>
              <a:spcPct val="0"/>
            </a:spcBef>
            <a:spcAft>
              <a:spcPct val="15000"/>
            </a:spcAft>
            <a:buNone/>
          </a:pPr>
          <a:r>
            <a:rPr lang="en-IN" sz="1500" kern="1200" dirty="0">
              <a:latin typeface="Arial" panose="020B0604020202020204" pitchFamily="34" charset="0"/>
              <a:cs typeface="Arial" panose="020B0604020202020204" pitchFamily="34" charset="0"/>
            </a:rPr>
            <a:t>LIGO goes offline for upgrades meant to increase its range 10 times farther out into the universe.</a:t>
          </a:r>
          <a:endParaRPr lang="en-IN" sz="1500" kern="1200" dirty="0"/>
        </a:p>
      </dsp:txBody>
      <dsp:txXfrm>
        <a:off x="6977677" y="714451"/>
        <a:ext cx="1950518" cy="2310171"/>
      </dsp:txXfrm>
    </dsp:sp>
    <dsp:sp modelId="{4711B049-75E9-4320-ABFC-CD0C9104E16C}">
      <dsp:nvSpPr>
        <dsp:cNvPr id="0" name=""/>
        <dsp:cNvSpPr/>
      </dsp:nvSpPr>
      <dsp:spPr>
        <a:xfrm>
          <a:off x="7115844" y="230608"/>
          <a:ext cx="1654556" cy="432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21920" rIns="0" bIns="121920" numCol="1" spcCol="1270" anchor="ctr" anchorCtr="0">
          <a:noAutofit/>
        </a:bodyPr>
        <a:lstStyle/>
        <a:p>
          <a:pPr marL="0" lvl="0" indent="0" algn="ctr" defTabSz="533400">
            <a:lnSpc>
              <a:spcPct val="90000"/>
            </a:lnSpc>
            <a:spcBef>
              <a:spcPct val="0"/>
            </a:spcBef>
            <a:spcAft>
              <a:spcPct val="35000"/>
            </a:spcAft>
            <a:buNone/>
          </a:pPr>
          <a:r>
            <a:rPr lang="en-US" sz="1200" kern="1200" dirty="0"/>
            <a:t>2010-14</a:t>
          </a:r>
          <a:endParaRPr lang="en-IN" sz="1200" kern="1200" dirty="0"/>
        </a:p>
      </dsp:txBody>
      <dsp:txXfrm>
        <a:off x="7115844" y="230608"/>
        <a:ext cx="1654556" cy="432000"/>
      </dsp:txXfrm>
    </dsp:sp>
    <dsp:sp modelId="{A81FFC9D-B7EE-4926-9F46-FDB50AA51ABE}">
      <dsp:nvSpPr>
        <dsp:cNvPr id="0" name=""/>
        <dsp:cNvSpPr/>
      </dsp:nvSpPr>
      <dsp:spPr>
        <a:xfrm>
          <a:off x="8918349" y="737777"/>
          <a:ext cx="1788231" cy="1299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ctr" defTabSz="666750">
            <a:lnSpc>
              <a:spcPct val="90000"/>
            </a:lnSpc>
            <a:spcBef>
              <a:spcPct val="0"/>
            </a:spcBef>
            <a:spcAft>
              <a:spcPct val="15000"/>
            </a:spcAft>
            <a:buNone/>
          </a:pPr>
          <a:r>
            <a:rPr lang="en-IN" sz="1500" kern="1200" dirty="0">
              <a:latin typeface="Arial" panose="020B0604020202020204" pitchFamily="34" charset="0"/>
              <a:cs typeface="Arial" panose="020B0604020202020204" pitchFamily="34" charset="0"/>
            </a:rPr>
            <a:t>The VIGRO laser interferometer based in Italy designed to detect GW begins operation</a:t>
          </a:r>
          <a:endParaRPr lang="en-IN" sz="1500" kern="1200" dirty="0"/>
        </a:p>
      </dsp:txBody>
      <dsp:txXfrm>
        <a:off x="8918349" y="737777"/>
        <a:ext cx="1788231" cy="1299375"/>
      </dsp:txXfrm>
    </dsp:sp>
    <dsp:sp modelId="{FE4BF214-B95F-4F9A-974B-0074E24A05AE}">
      <dsp:nvSpPr>
        <dsp:cNvPr id="0" name=""/>
        <dsp:cNvSpPr/>
      </dsp:nvSpPr>
      <dsp:spPr>
        <a:xfrm>
          <a:off x="9324353" y="226925"/>
          <a:ext cx="1310088" cy="432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21920" rIns="0" bIns="121920" numCol="1" spcCol="1270" anchor="ctr" anchorCtr="0">
          <a:noAutofit/>
        </a:bodyPr>
        <a:lstStyle/>
        <a:p>
          <a:pPr marL="0" lvl="0" indent="0" algn="ctr" defTabSz="533400">
            <a:lnSpc>
              <a:spcPct val="90000"/>
            </a:lnSpc>
            <a:spcBef>
              <a:spcPct val="0"/>
            </a:spcBef>
            <a:spcAft>
              <a:spcPct val="35000"/>
            </a:spcAft>
            <a:buNone/>
          </a:pPr>
          <a:r>
            <a:rPr lang="en-US" sz="1200" kern="1200" dirty="0"/>
            <a:t>2007</a:t>
          </a:r>
          <a:endParaRPr lang="en-IN" sz="1200" kern="1200" dirty="0"/>
        </a:p>
      </dsp:txBody>
      <dsp:txXfrm>
        <a:off x="9324353" y="226925"/>
        <a:ext cx="1310088" cy="432000"/>
      </dsp:txXfrm>
    </dsp:sp>
  </dsp:spTree>
</dsp:drawing>
</file>

<file path=ppt/diagrams/layout1.xml><?xml version="1.0" encoding="utf-8"?>
<dgm:layoutDef xmlns:dgm="http://schemas.openxmlformats.org/drawingml/2006/diagram" xmlns:a="http://schemas.openxmlformats.org/drawingml/2006/main" uniqueId="urn:microsoft.com/office/officeart/2005/8/layout/hProcess3">
  <dgm:title val=""/>
  <dgm:desc val=""/>
  <dgm:catLst>
    <dgm:cat type="process" pri="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chOrder="t">
    <dgm:varLst>
      <dgm:dir/>
      <dgm:animLvl val="lvl"/>
      <dgm:resizeHandles val="exact"/>
    </dgm:varLst>
    <dgm:alg type="composite"/>
    <dgm:shape xmlns:r="http://schemas.openxmlformats.org/officeDocument/2006/relationships" r:blip="">
      <dgm:adjLst/>
    </dgm:shape>
    <dgm:presOf/>
    <dgm:constrLst>
      <dgm:constr type="w" for="ch" forName="dummy" refType="w"/>
      <dgm:constr type="h" for="ch" forName="dummy" refType="h"/>
      <dgm:constr type="h" for="ch" forName="dummy" refType="w" refFor="ch" refForName="dummy" op="lte" fact="0.4"/>
      <dgm:constr type="ctrX" for="ch" forName="dummy" refType="w" fact="0.5"/>
      <dgm:constr type="ctrY" for="ch" forName="dummy" refType="h" fact="0.5"/>
      <dgm:constr type="w" for="ch" forName="linH" refType="w"/>
      <dgm:constr type="h" for="ch" forName="linH" refType="h"/>
      <dgm:constr type="ctrX" for="ch" forName="linH" refType="w" fact="0.5"/>
      <dgm:constr type="ctrY" for="ch" forName="linH" refType="h" fact="0.5"/>
      <dgm:constr type="userP" for="ch" forName="linH" refType="h" refFor="ch" refForName="dummy" fact="0.25"/>
      <dgm:constr type="userT" for="des" forName="parTx" refType="w" refFor="ch" refForName="dummy" fact="0.2"/>
    </dgm:constrLst>
    <dgm:ruleLst/>
    <dgm:layoutNode name="dummy">
      <dgm:alg type="sp"/>
      <dgm:shape xmlns:r="http://schemas.openxmlformats.org/officeDocument/2006/relationships" r:blip="">
        <dgm:adjLst/>
      </dgm:shape>
      <dgm:presOf/>
      <dgm:constrLst/>
      <dgm:ruleLst/>
    </dgm:layoutNode>
    <dgm:layoutNode name="linH">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primFontSz" for="des" forName="parTx" val="65"/>
        <dgm:constr type="primFontSz" for="des" forName="desTx" refType="primFontSz" refFor="des" refForName="parTx" op="equ"/>
        <dgm:constr type="h" for="des" forName="parTx" refType="primFontSz" refFor="des" refForName="parTx"/>
        <dgm:constr type="h" for="des" forName="desTx" refType="primFontSz" refFor="des" refForName="parTx" fact="0.5"/>
        <dgm:constr type="h" for="des" forName="parTx" op="equ"/>
        <dgm:constr type="h" for="des" forName="desTx" op="equ"/>
        <dgm:constr type="h" for="ch" forName="backgroundArrow" refType="primFontSz" refFor="des" refForName="parTx" fact="2"/>
        <dgm:constr type="h" for="ch" forName="backgroundArrow" refType="h" refFor="des" refForName="parTx" op="lte" fact="2"/>
        <dgm:constr type="h" for="ch" forName="backgroundArrow" refType="h" refFor="des" refForName="parTx" op="gte" fact="2"/>
        <dgm:constr type="h" for="des" forName="spVertical1" refType="primFontSz" refFor="des" refForName="parTx" fact="0.5"/>
        <dgm:constr type="h" for="des" forName="spVertical1" refType="h" refFor="des" refForName="parTx" op="lte" fact="0.5"/>
        <dgm:constr type="h" for="des" forName="spVertical1" refType="h" refFor="des" refForName="parTx" op="gte" fact="0.5"/>
        <dgm:constr type="h" for="des" forName="spVertical2" refType="primFontSz" refFor="des" refForName="parTx" fact="0.5"/>
        <dgm:constr type="h" for="des" forName="spVertical2" refType="h" refFor="des" refForName="parTx" op="lte" fact="0.5"/>
        <dgm:constr type="h" for="des" forName="spVertical2" refType="h" refFor="des" refForName="parTx" op="gte" fact="0.5"/>
        <dgm:constr type="h" for="des" forName="spVertical3" refType="primFontSz" refFor="des" refForName="parTx" fact="-0.4"/>
        <dgm:constr type="h" for="des" forName="spVertical3" refType="h" refFor="des" refForName="parTx" op="lte" fact="-0.4"/>
        <dgm:constr type="h" for="des" forName="spVertical3" refType="h" refFor="des" refForName="parTx" op="gte" fact="-0.4"/>
        <dgm:constr type="w" for="ch" forName="backgroundArrow" refType="w"/>
        <dgm:constr type="w" for="ch" forName="negArrow" refType="w" fact="-1"/>
        <dgm:constr type="w" for="ch" forName="linV" refType="w"/>
        <dgm:constr type="w" for="ch" forName="space" refType="w" refFor="ch" refForName="linV" fact="0.2"/>
        <dgm:constr type="w" for="ch" forName="padding1" refType="w" fact="0.08"/>
        <dgm:constr type="userP"/>
        <dgm:constr type="w" for="ch" forName="padding2" refType="userP"/>
      </dgm:constrLst>
      <dgm:ruleLst>
        <dgm:rule type="w" for="ch" forName="linV" val="0" fact="NaN" max="NaN"/>
        <dgm:rule type="primFontSz" for="des" forName="parTx" val="5" fact="NaN" max="NaN"/>
      </dgm:ruleLst>
      <dgm:layoutNode name="padding1">
        <dgm:alg type="sp"/>
        <dgm:shape xmlns:r="http://schemas.openxmlformats.org/officeDocument/2006/relationships" r:blip="">
          <dgm:adjLst/>
        </dgm:shape>
        <dgm:presOf/>
        <dgm:constrLst/>
        <dgm:ruleLst/>
      </dgm:layoutNode>
      <dgm:forEach name="Name4" axis="ch" ptType="node">
        <dgm:layoutNode name="linV">
          <dgm:alg type="lin">
            <dgm:param type="linDir" val="fromT"/>
          </dgm:alg>
          <dgm:shape xmlns:r="http://schemas.openxmlformats.org/officeDocument/2006/relationships" r:blip="">
            <dgm:adjLst/>
          </dgm:shape>
          <dgm:presOf/>
          <dgm:constrLst>
            <dgm:constr type="w" for="ch" forName="spVertical1" refType="w"/>
            <dgm:constr type="w" for="ch" forName="parTx" refType="w"/>
            <dgm:constr type="w" for="ch" forName="spVertical2" refType="w"/>
            <dgm:constr type="w" for="ch" forName="spVertical3" refType="w"/>
            <dgm:constr type="w" for="ch" forName="desTx" refType="w"/>
          </dgm:constrLst>
          <dgm:ruleLst/>
          <dgm:layoutNode name="spVertical1">
            <dgm:alg type="sp"/>
            <dgm:shape xmlns:r="http://schemas.openxmlformats.org/officeDocument/2006/relationships" r:blip="">
              <dgm:adjLst/>
            </dgm:shape>
            <dgm:presOf/>
            <dgm:constrLst/>
            <dgm:ruleLst/>
          </dgm:layoutNode>
          <dgm:layoutNode name="parTx" styleLbl="revTx">
            <dgm:varLst>
              <dgm:chMax val="0"/>
              <dgm:chPref val="0"/>
              <dgm:bulletEnabled val="1"/>
            </dgm:varLst>
            <dgm:choose name="Name5">
              <dgm:if name="Name6" axis="root des" ptType="all node" func="maxDepth" op="gt" val="1">
                <dgm:alg type="tx">
                  <dgm:param type="parTxLTRAlign" val="l"/>
                  <dgm:param type="parTxRTLAlign" val="r"/>
                </dgm:alg>
              </dgm:if>
              <dgm:else name="Name7">
                <dgm:alg type="tx">
                  <dgm:param type="parTxLTRAlign" val="ctr"/>
                  <dgm:param type="parTxRTLAlign" val="ctr"/>
                </dgm:alg>
              </dgm:else>
            </dgm:choose>
            <dgm:shape xmlns:r="http://schemas.openxmlformats.org/officeDocument/2006/relationships" type="rect" r:blip="">
              <dgm:adjLst/>
            </dgm:shape>
            <dgm:presOf axis="self" ptType="node"/>
            <dgm:choose name="Name8">
              <dgm:if name="Name9" func="var" arg="dir" op="equ" val="norm">
                <dgm:constrLst>
                  <dgm:constr type="userT"/>
                  <dgm:constr type="h" refType="userT" op="lte"/>
                  <dgm:constr type="tMarg" refType="primFontSz" fact="0.8"/>
                  <dgm:constr type="bMarg" refType="tMarg"/>
                  <dgm:constr type="lMarg"/>
                  <dgm:constr type="rMarg"/>
                </dgm:constrLst>
              </dgm:if>
              <dgm:else name="Name10">
                <dgm:constrLst>
                  <dgm:constr type="userT"/>
                  <dgm:constr type="h" refType="userT" op="lte"/>
                  <dgm:constr type="tMarg" refType="primFontSz" fact="0.8"/>
                  <dgm:constr type="bMarg" refType="tMarg"/>
                  <dgm:constr type="lMarg"/>
                  <dgm:constr type="rMarg"/>
                </dgm:constrLst>
              </dgm:else>
            </dgm:choose>
            <dgm:ruleLst>
              <dgm:rule type="h" val="INF" fact="NaN" max="NaN"/>
            </dgm:ruleLst>
          </dgm:layoutNode>
          <dgm:layoutNode name="spVertical2">
            <dgm:alg type="sp"/>
            <dgm:shape xmlns:r="http://schemas.openxmlformats.org/officeDocument/2006/relationships" r:blip="">
              <dgm:adjLst/>
            </dgm:shape>
            <dgm:presOf/>
            <dgm:constrLst/>
            <dgm:ruleLst/>
          </dgm:layoutNode>
          <dgm:layoutNode name="spVertical3">
            <dgm:alg type="sp"/>
            <dgm:shape xmlns:r="http://schemas.openxmlformats.org/officeDocument/2006/relationships" r:blip="">
              <dgm:adjLst/>
            </dgm:shape>
            <dgm:presOf/>
            <dgm:constrLst/>
            <dgm:ruleLst/>
          </dgm:layoutNode>
          <dgm:choose name="Name11">
            <dgm:if name="Name12" axis="ch" ptType="node" func="cnt" op="gte" val="1">
              <dgm:layoutNode name="desTx" styleLbl="revTx">
                <dgm:varLst>
                  <dgm:bulletEnabled val="1"/>
                </dgm:varLst>
                <dgm:alg type="tx">
                  <dgm:param type="stBulletLvl" val="1"/>
                </dgm:alg>
                <dgm:shape xmlns:r="http://schemas.openxmlformats.org/officeDocument/2006/relationships" type="rect" r:blip="">
                  <dgm:adjLst/>
                </dgm:shape>
                <dgm:presOf axis="des" ptType="node"/>
                <dgm:constrLst>
                  <dgm:constr type="tMarg"/>
                  <dgm:constr type="bMarg"/>
                  <dgm:constr type="rMarg"/>
                  <dgm:constr type="lMarg"/>
                </dgm:constrLst>
                <dgm:ruleLst>
                  <dgm:rule type="h" val="INF" fact="NaN" max="NaN"/>
                </dgm:ruleLst>
              </dgm:layoutNode>
            </dgm:if>
            <dgm:else name="Name13"/>
          </dgm:choose>
        </dgm:layoutNod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name="padding2">
        <dgm:alg type="sp"/>
        <dgm:shape xmlns:r="http://schemas.openxmlformats.org/officeDocument/2006/relationships" r:blip="">
          <dgm:adjLst/>
        </dgm:shape>
        <dgm:presOf/>
        <dgm:constrLst/>
        <dgm:ruleLst/>
      </dgm:layoutNode>
      <dgm:layoutNode name="negArrow">
        <dgm:alg type="sp"/>
        <dgm:shape xmlns:r="http://schemas.openxmlformats.org/officeDocument/2006/relationships" r:blip="">
          <dgm:adjLst/>
        </dgm:shape>
        <dgm:presOf/>
        <dgm:constrLst/>
        <dgm:ruleLst/>
      </dgm:layoutNode>
      <dgm:layoutNode name="backgroundArrow" styleLbl="node1">
        <dgm:alg type="sp"/>
        <dgm:choose name="Name15">
          <dgm:if name="Name16" func="var" arg="dir" op="equ" val="norm">
            <dgm:shape xmlns:r="http://schemas.openxmlformats.org/officeDocument/2006/relationships" type="rightArrow" r:blip="">
              <dgm:adjLst/>
            </dgm:shape>
          </dgm:if>
          <dgm:else name="Name17">
            <dgm:shape xmlns:r="http://schemas.openxmlformats.org/officeDocument/2006/relationships" type="leftArrow" r:blip="">
              <dgm:adjLst/>
            </dgm:shape>
          </dgm:else>
        </dgm:choose>
        <dgm:presOf/>
        <dgm:constrLst/>
        <dgm:ruleLst/>
      </dgm:layoutNode>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3">
  <dgm:title val=""/>
  <dgm:desc val=""/>
  <dgm:catLst>
    <dgm:cat type="process" pri="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chOrder="t">
    <dgm:varLst>
      <dgm:dir/>
      <dgm:animLvl val="lvl"/>
      <dgm:resizeHandles val="exact"/>
    </dgm:varLst>
    <dgm:alg type="composite"/>
    <dgm:shape xmlns:r="http://schemas.openxmlformats.org/officeDocument/2006/relationships" r:blip="">
      <dgm:adjLst/>
    </dgm:shape>
    <dgm:presOf/>
    <dgm:constrLst>
      <dgm:constr type="w" for="ch" forName="dummy" refType="w"/>
      <dgm:constr type="h" for="ch" forName="dummy" refType="h"/>
      <dgm:constr type="h" for="ch" forName="dummy" refType="w" refFor="ch" refForName="dummy" op="lte" fact="0.4"/>
      <dgm:constr type="ctrX" for="ch" forName="dummy" refType="w" fact="0.5"/>
      <dgm:constr type="ctrY" for="ch" forName="dummy" refType="h" fact="0.5"/>
      <dgm:constr type="w" for="ch" forName="linH" refType="w"/>
      <dgm:constr type="h" for="ch" forName="linH" refType="h"/>
      <dgm:constr type="ctrX" for="ch" forName="linH" refType="w" fact="0.5"/>
      <dgm:constr type="ctrY" for="ch" forName="linH" refType="h" fact="0.5"/>
      <dgm:constr type="userP" for="ch" forName="linH" refType="h" refFor="ch" refForName="dummy" fact="0.25"/>
      <dgm:constr type="userT" for="des" forName="parTx" refType="w" refFor="ch" refForName="dummy" fact="0.2"/>
    </dgm:constrLst>
    <dgm:ruleLst/>
    <dgm:layoutNode name="dummy">
      <dgm:alg type="sp"/>
      <dgm:shape xmlns:r="http://schemas.openxmlformats.org/officeDocument/2006/relationships" r:blip="">
        <dgm:adjLst/>
      </dgm:shape>
      <dgm:presOf/>
      <dgm:constrLst/>
      <dgm:ruleLst/>
    </dgm:layoutNode>
    <dgm:layoutNode name="linH">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primFontSz" for="des" forName="parTx" val="65"/>
        <dgm:constr type="primFontSz" for="des" forName="desTx" refType="primFontSz" refFor="des" refForName="parTx" op="equ"/>
        <dgm:constr type="h" for="des" forName="parTx" refType="primFontSz" refFor="des" refForName="parTx"/>
        <dgm:constr type="h" for="des" forName="desTx" refType="primFontSz" refFor="des" refForName="parTx" fact="0.5"/>
        <dgm:constr type="h" for="des" forName="parTx" op="equ"/>
        <dgm:constr type="h" for="des" forName="desTx" op="equ"/>
        <dgm:constr type="h" for="ch" forName="backgroundArrow" refType="primFontSz" refFor="des" refForName="parTx" fact="2"/>
        <dgm:constr type="h" for="ch" forName="backgroundArrow" refType="h" refFor="des" refForName="parTx" op="lte" fact="2"/>
        <dgm:constr type="h" for="ch" forName="backgroundArrow" refType="h" refFor="des" refForName="parTx" op="gte" fact="2"/>
        <dgm:constr type="h" for="des" forName="spVertical1" refType="primFontSz" refFor="des" refForName="parTx" fact="0.5"/>
        <dgm:constr type="h" for="des" forName="spVertical1" refType="h" refFor="des" refForName="parTx" op="lte" fact="0.5"/>
        <dgm:constr type="h" for="des" forName="spVertical1" refType="h" refFor="des" refForName="parTx" op="gte" fact="0.5"/>
        <dgm:constr type="h" for="des" forName="spVertical2" refType="primFontSz" refFor="des" refForName="parTx" fact="0.5"/>
        <dgm:constr type="h" for="des" forName="spVertical2" refType="h" refFor="des" refForName="parTx" op="lte" fact="0.5"/>
        <dgm:constr type="h" for="des" forName="spVertical2" refType="h" refFor="des" refForName="parTx" op="gte" fact="0.5"/>
        <dgm:constr type="h" for="des" forName="spVertical3" refType="primFontSz" refFor="des" refForName="parTx" fact="-0.4"/>
        <dgm:constr type="h" for="des" forName="spVertical3" refType="h" refFor="des" refForName="parTx" op="lte" fact="-0.4"/>
        <dgm:constr type="h" for="des" forName="spVertical3" refType="h" refFor="des" refForName="parTx" op="gte" fact="-0.4"/>
        <dgm:constr type="w" for="ch" forName="backgroundArrow" refType="w"/>
        <dgm:constr type="w" for="ch" forName="negArrow" refType="w" fact="-1"/>
        <dgm:constr type="w" for="ch" forName="linV" refType="w"/>
        <dgm:constr type="w" for="ch" forName="space" refType="w" refFor="ch" refForName="linV" fact="0.2"/>
        <dgm:constr type="w" for="ch" forName="padding1" refType="w" fact="0.08"/>
        <dgm:constr type="userP"/>
        <dgm:constr type="w" for="ch" forName="padding2" refType="userP"/>
      </dgm:constrLst>
      <dgm:ruleLst>
        <dgm:rule type="w" for="ch" forName="linV" val="0" fact="NaN" max="NaN"/>
        <dgm:rule type="primFontSz" for="des" forName="parTx" val="5" fact="NaN" max="NaN"/>
      </dgm:ruleLst>
      <dgm:layoutNode name="padding1">
        <dgm:alg type="sp"/>
        <dgm:shape xmlns:r="http://schemas.openxmlformats.org/officeDocument/2006/relationships" r:blip="">
          <dgm:adjLst/>
        </dgm:shape>
        <dgm:presOf/>
        <dgm:constrLst/>
        <dgm:ruleLst/>
      </dgm:layoutNode>
      <dgm:forEach name="Name4" axis="ch" ptType="node">
        <dgm:layoutNode name="linV">
          <dgm:alg type="lin">
            <dgm:param type="linDir" val="fromT"/>
          </dgm:alg>
          <dgm:shape xmlns:r="http://schemas.openxmlformats.org/officeDocument/2006/relationships" r:blip="">
            <dgm:adjLst/>
          </dgm:shape>
          <dgm:presOf/>
          <dgm:constrLst>
            <dgm:constr type="w" for="ch" forName="spVertical1" refType="w"/>
            <dgm:constr type="w" for="ch" forName="parTx" refType="w"/>
            <dgm:constr type="w" for="ch" forName="spVertical2" refType="w"/>
            <dgm:constr type="w" for="ch" forName="spVertical3" refType="w"/>
            <dgm:constr type="w" for="ch" forName="desTx" refType="w"/>
          </dgm:constrLst>
          <dgm:ruleLst/>
          <dgm:layoutNode name="spVertical1">
            <dgm:alg type="sp"/>
            <dgm:shape xmlns:r="http://schemas.openxmlformats.org/officeDocument/2006/relationships" r:blip="">
              <dgm:adjLst/>
            </dgm:shape>
            <dgm:presOf/>
            <dgm:constrLst/>
            <dgm:ruleLst/>
          </dgm:layoutNode>
          <dgm:layoutNode name="parTx" styleLbl="revTx">
            <dgm:varLst>
              <dgm:chMax val="0"/>
              <dgm:chPref val="0"/>
              <dgm:bulletEnabled val="1"/>
            </dgm:varLst>
            <dgm:choose name="Name5">
              <dgm:if name="Name6" axis="root des" ptType="all node" func="maxDepth" op="gt" val="1">
                <dgm:alg type="tx">
                  <dgm:param type="parTxLTRAlign" val="l"/>
                  <dgm:param type="parTxRTLAlign" val="r"/>
                </dgm:alg>
              </dgm:if>
              <dgm:else name="Name7">
                <dgm:alg type="tx">
                  <dgm:param type="parTxLTRAlign" val="ctr"/>
                  <dgm:param type="parTxRTLAlign" val="ctr"/>
                </dgm:alg>
              </dgm:else>
            </dgm:choose>
            <dgm:shape xmlns:r="http://schemas.openxmlformats.org/officeDocument/2006/relationships" type="rect" r:blip="">
              <dgm:adjLst/>
            </dgm:shape>
            <dgm:presOf axis="self" ptType="node"/>
            <dgm:choose name="Name8">
              <dgm:if name="Name9" func="var" arg="dir" op="equ" val="norm">
                <dgm:constrLst>
                  <dgm:constr type="userT"/>
                  <dgm:constr type="h" refType="userT" op="lte"/>
                  <dgm:constr type="tMarg" refType="primFontSz" fact="0.8"/>
                  <dgm:constr type="bMarg" refType="tMarg"/>
                  <dgm:constr type="lMarg"/>
                  <dgm:constr type="rMarg"/>
                </dgm:constrLst>
              </dgm:if>
              <dgm:else name="Name10">
                <dgm:constrLst>
                  <dgm:constr type="userT"/>
                  <dgm:constr type="h" refType="userT" op="lte"/>
                  <dgm:constr type="tMarg" refType="primFontSz" fact="0.8"/>
                  <dgm:constr type="bMarg" refType="tMarg"/>
                  <dgm:constr type="lMarg"/>
                  <dgm:constr type="rMarg"/>
                </dgm:constrLst>
              </dgm:else>
            </dgm:choose>
            <dgm:ruleLst>
              <dgm:rule type="h" val="INF" fact="NaN" max="NaN"/>
            </dgm:ruleLst>
          </dgm:layoutNode>
          <dgm:layoutNode name="spVertical2">
            <dgm:alg type="sp"/>
            <dgm:shape xmlns:r="http://schemas.openxmlformats.org/officeDocument/2006/relationships" r:blip="">
              <dgm:adjLst/>
            </dgm:shape>
            <dgm:presOf/>
            <dgm:constrLst/>
            <dgm:ruleLst/>
          </dgm:layoutNode>
          <dgm:layoutNode name="spVertical3">
            <dgm:alg type="sp"/>
            <dgm:shape xmlns:r="http://schemas.openxmlformats.org/officeDocument/2006/relationships" r:blip="">
              <dgm:adjLst/>
            </dgm:shape>
            <dgm:presOf/>
            <dgm:constrLst/>
            <dgm:ruleLst/>
          </dgm:layoutNode>
          <dgm:choose name="Name11">
            <dgm:if name="Name12" axis="ch" ptType="node" func="cnt" op="gte" val="1">
              <dgm:layoutNode name="desTx" styleLbl="revTx">
                <dgm:varLst>
                  <dgm:bulletEnabled val="1"/>
                </dgm:varLst>
                <dgm:alg type="tx">
                  <dgm:param type="stBulletLvl" val="1"/>
                </dgm:alg>
                <dgm:shape xmlns:r="http://schemas.openxmlformats.org/officeDocument/2006/relationships" type="rect" r:blip="">
                  <dgm:adjLst/>
                </dgm:shape>
                <dgm:presOf axis="des" ptType="node"/>
                <dgm:constrLst>
                  <dgm:constr type="tMarg"/>
                  <dgm:constr type="bMarg"/>
                  <dgm:constr type="rMarg"/>
                  <dgm:constr type="lMarg"/>
                </dgm:constrLst>
                <dgm:ruleLst>
                  <dgm:rule type="h" val="INF" fact="NaN" max="NaN"/>
                </dgm:ruleLst>
              </dgm:layoutNode>
            </dgm:if>
            <dgm:else name="Name13"/>
          </dgm:choose>
        </dgm:layoutNod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name="padding2">
        <dgm:alg type="sp"/>
        <dgm:shape xmlns:r="http://schemas.openxmlformats.org/officeDocument/2006/relationships" r:blip="">
          <dgm:adjLst/>
        </dgm:shape>
        <dgm:presOf/>
        <dgm:constrLst/>
        <dgm:ruleLst/>
      </dgm:layoutNode>
      <dgm:layoutNode name="negArrow">
        <dgm:alg type="sp"/>
        <dgm:shape xmlns:r="http://schemas.openxmlformats.org/officeDocument/2006/relationships" r:blip="">
          <dgm:adjLst/>
        </dgm:shape>
        <dgm:presOf/>
        <dgm:constrLst/>
        <dgm:ruleLst/>
      </dgm:layoutNode>
      <dgm:layoutNode name="backgroundArrow" styleLbl="node1">
        <dgm:alg type="sp"/>
        <dgm:choose name="Name15">
          <dgm:if name="Name16" func="var" arg="dir" op="equ" val="norm">
            <dgm:shape xmlns:r="http://schemas.openxmlformats.org/officeDocument/2006/relationships" type="rightArrow" r:blip="">
              <dgm:adjLst/>
            </dgm:shape>
          </dgm:if>
          <dgm:else name="Name17">
            <dgm:shape xmlns:r="http://schemas.openxmlformats.org/officeDocument/2006/relationships" type="leftArrow" r:blip="">
              <dgm:adjLst/>
            </dgm:shape>
          </dgm:else>
        </dgm:choose>
        <dgm:presOf/>
        <dgm:constrLst/>
        <dgm:ruleLst/>
      </dgm:layoutNode>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jpeg>
</file>

<file path=ppt/media/image3.jpe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53B5D3-D5A3-4104-BA7A-AA3424F10D81}" type="datetimeFigureOut">
              <a:rPr lang="en-IN" smtClean="0"/>
              <a:t>16-10-2025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D15549-0A1C-416F-8E0B-F5FD66C3E4A4}" type="slidenum">
              <a:rPr lang="en-IN" smtClean="0"/>
              <a:t>‹#›</a:t>
            </a:fld>
            <a:endParaRPr lang="en-IN"/>
          </a:p>
        </p:txBody>
      </p:sp>
    </p:spTree>
    <p:extLst>
      <p:ext uri="{BB962C8B-B14F-4D97-AF65-F5344CB8AC3E}">
        <p14:creationId xmlns:p14="http://schemas.microsoft.com/office/powerpoint/2010/main" val="1017820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4D15549-0A1C-416F-8E0B-F5FD66C3E4A4}" type="slidenum">
              <a:rPr lang="en-IN" smtClean="0"/>
              <a:t>5</a:t>
            </a:fld>
            <a:endParaRPr lang="en-IN"/>
          </a:p>
        </p:txBody>
      </p:sp>
    </p:spTree>
    <p:extLst>
      <p:ext uri="{BB962C8B-B14F-4D97-AF65-F5344CB8AC3E}">
        <p14:creationId xmlns:p14="http://schemas.microsoft.com/office/powerpoint/2010/main" val="31680045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10/16/2025</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10/16/2025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10/16/2025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10/16/2025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10/16/2025</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10/16/2025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10/16/2025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10/16/2025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10/16/2025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10/16/2025</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10/16/2025</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10/16/2025</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s://einsteinpapers.press.princeton.edu/vol6-trans/" TargetMode="External"/><Relationship Id="rId2" Type="http://schemas.openxmlformats.org/officeDocument/2006/relationships/hyperlink" Target="https://www.ligo.caltech.edu/page/what-are-gw" TargetMode="External"/><Relationship Id="rId1" Type="http://schemas.openxmlformats.org/officeDocument/2006/relationships/slideLayout" Target="../slideLayouts/slideLayout7.xml"/><Relationship Id="rId6" Type="http://schemas.openxmlformats.org/officeDocument/2006/relationships/hyperlink" Target="https://lisa.nasa.gov/" TargetMode="External"/><Relationship Id="rId5" Type="http://schemas.openxmlformats.org/officeDocument/2006/relationships/hyperlink" Target="https://www.icrr.u-tokyo.ac.jp/gr/GWPOHPe/whatgw-e.html" TargetMode="External"/><Relationship Id="rId4" Type="http://schemas.openxmlformats.org/officeDocument/2006/relationships/hyperlink" Target="https://www.sciencedirect.com/science/article/pii/S0168900222012372"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www.nature.com/articles/s42254-022-00420-y#peer-review" TargetMode="External"/><Relationship Id="rId2" Type="http://schemas.openxmlformats.org/officeDocument/2006/relationships/hyperlink" Target="https://www.nature.com/articles/d41586-024-00254-x" TargetMode="External"/><Relationship Id="rId1" Type="http://schemas.openxmlformats.org/officeDocument/2006/relationships/slideLayout" Target="../slideLayouts/slideLayout7.xml"/><Relationship Id="rId6" Type="http://schemas.openxmlformats.org/officeDocument/2006/relationships/hyperlink" Target="https://www.epta.eu.org/gravitational-waves.html" TargetMode="External"/><Relationship Id="rId5" Type="http://schemas.openxmlformats.org/officeDocument/2006/relationships/hyperlink" Target="https://journals.aps.org/prl/abstract/10.1103/PhysRevLett.130.261401" TargetMode="External"/><Relationship Id="rId4" Type="http://schemas.openxmlformats.org/officeDocument/2006/relationships/hyperlink" Target="https://www.nature.com/articles/nature.2016.19344"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2E287163-6701-3A4B-B207-74516F9022C9}"/>
              </a:ext>
            </a:extLst>
          </p:cNvPr>
          <p:cNvSpPr/>
          <p:nvPr/>
        </p:nvSpPr>
        <p:spPr>
          <a:xfrm>
            <a:off x="748279" y="531962"/>
            <a:ext cx="10661950" cy="5764977"/>
          </a:xfrm>
          <a:prstGeom prst="frame">
            <a:avLst>
              <a:gd name="adj1" fmla="val 5674"/>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sp>
        <p:nvSpPr>
          <p:cNvPr id="9" name="Rectangle 8">
            <a:extLst>
              <a:ext uri="{FF2B5EF4-FFF2-40B4-BE49-F238E27FC236}">
                <a16:creationId xmlns:a16="http://schemas.microsoft.com/office/drawing/2014/main" id="{C446C5C0-85C8-E0CA-CA40-41D6EADB8744}"/>
              </a:ext>
            </a:extLst>
          </p:cNvPr>
          <p:cNvSpPr/>
          <p:nvPr/>
        </p:nvSpPr>
        <p:spPr>
          <a:xfrm>
            <a:off x="2013995" y="312516"/>
            <a:ext cx="8090704" cy="885323"/>
          </a:xfrm>
          <a:prstGeom prst="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D3CE0887-E0D3-235E-DB74-79C596B4AD8C}"/>
              </a:ext>
            </a:extLst>
          </p:cNvPr>
          <p:cNvSpPr>
            <a:spLocks noGrp="1"/>
          </p:cNvSpPr>
          <p:nvPr>
            <p:ph type="title"/>
          </p:nvPr>
        </p:nvSpPr>
        <p:spPr>
          <a:xfrm>
            <a:off x="-20319" y="502713"/>
            <a:ext cx="12192000" cy="709240"/>
          </a:xfrm>
        </p:spPr>
        <p:txBody>
          <a:bodyPr>
            <a:noAutofit/>
          </a:bodyPr>
          <a:lstStyle/>
          <a:p>
            <a:pPr algn="ctr"/>
            <a:r>
              <a:rPr lang="en-IN" sz="5200" dirty="0">
                <a:solidFill>
                  <a:schemeClr val="bg1"/>
                </a:solidFill>
                <a:latin typeface="Bell MT" panose="02020503060305020303" pitchFamily="18" charset="0"/>
              </a:rPr>
              <a:t>Gravitational waves</a:t>
            </a:r>
          </a:p>
        </p:txBody>
      </p:sp>
      <p:sp>
        <p:nvSpPr>
          <p:cNvPr id="3" name="Subtitle 2">
            <a:extLst>
              <a:ext uri="{FF2B5EF4-FFF2-40B4-BE49-F238E27FC236}">
                <a16:creationId xmlns:a16="http://schemas.microsoft.com/office/drawing/2014/main" id="{0BE34F85-6BC2-9D38-D548-0D14D25803AD}"/>
              </a:ext>
            </a:extLst>
          </p:cNvPr>
          <p:cNvSpPr>
            <a:spLocks noGrp="1"/>
          </p:cNvSpPr>
          <p:nvPr>
            <p:ph type="body" idx="1"/>
          </p:nvPr>
        </p:nvSpPr>
        <p:spPr>
          <a:xfrm>
            <a:off x="1320608" y="4659492"/>
            <a:ext cx="9612971" cy="1143324"/>
          </a:xfrm>
        </p:spPr>
        <p:txBody>
          <a:bodyPr>
            <a:normAutofit fontScale="85000" lnSpcReduction="20000"/>
          </a:bodyPr>
          <a:lstStyle/>
          <a:p>
            <a:pPr algn="l"/>
            <a:r>
              <a:rPr lang="en-IN" sz="2800" dirty="0">
                <a:solidFill>
                  <a:schemeClr val="bg1"/>
                </a:solidFill>
                <a:latin typeface="Arial Narrow" panose="020B0606020202030204" pitchFamily="34" charset="0"/>
              </a:rPr>
              <a:t>Submitted to: </a:t>
            </a:r>
          </a:p>
          <a:p>
            <a:pPr algn="l"/>
            <a:r>
              <a:rPr lang="en-IN" sz="2800" dirty="0" err="1">
                <a:solidFill>
                  <a:schemeClr val="bg1"/>
                </a:solidFill>
                <a:latin typeface="Arial Narrow" panose="020B0606020202030204" pitchFamily="34" charset="0"/>
              </a:rPr>
              <a:t>Dr.</a:t>
            </a:r>
            <a:r>
              <a:rPr lang="en-IN" sz="2800" dirty="0">
                <a:solidFill>
                  <a:schemeClr val="bg1"/>
                </a:solidFill>
                <a:latin typeface="Arial Narrow" panose="020B0606020202030204" pitchFamily="34" charset="0"/>
              </a:rPr>
              <a:t> Rajnish </a:t>
            </a:r>
            <a:r>
              <a:rPr lang="en-IN" sz="2800" dirty="0" err="1">
                <a:solidFill>
                  <a:schemeClr val="bg1"/>
                </a:solidFill>
                <a:latin typeface="Arial Narrow" panose="020B0606020202030204" pitchFamily="34" charset="0"/>
              </a:rPr>
              <a:t>Kurchania</a:t>
            </a:r>
            <a:r>
              <a:rPr lang="en-IN" sz="2800" dirty="0">
                <a:solidFill>
                  <a:schemeClr val="bg1"/>
                </a:solidFill>
                <a:latin typeface="Arial Narrow" panose="020B0606020202030204" pitchFamily="34" charset="0"/>
              </a:rPr>
              <a:t> </a:t>
            </a:r>
          </a:p>
          <a:p>
            <a:pPr algn="l"/>
            <a:r>
              <a:rPr lang="en-IN" sz="2800" dirty="0">
                <a:solidFill>
                  <a:schemeClr val="bg1"/>
                </a:solidFill>
                <a:latin typeface="Arial Narrow" panose="020B0606020202030204" pitchFamily="34" charset="0"/>
              </a:rPr>
              <a:t>Head of Department of Physics</a:t>
            </a:r>
          </a:p>
        </p:txBody>
      </p:sp>
      <p:sp>
        <p:nvSpPr>
          <p:cNvPr id="4" name="TextBox 3">
            <a:extLst>
              <a:ext uri="{FF2B5EF4-FFF2-40B4-BE49-F238E27FC236}">
                <a16:creationId xmlns:a16="http://schemas.microsoft.com/office/drawing/2014/main" id="{C1A29082-A7D9-0E1C-8F7B-734EC5D56246}"/>
              </a:ext>
            </a:extLst>
          </p:cNvPr>
          <p:cNvSpPr txBox="1"/>
          <p:nvPr/>
        </p:nvSpPr>
        <p:spPr>
          <a:xfrm>
            <a:off x="3521708" y="968039"/>
            <a:ext cx="5210769" cy="523220"/>
          </a:xfrm>
          <a:prstGeom prst="rect">
            <a:avLst/>
          </a:prstGeom>
          <a:noFill/>
        </p:spPr>
        <p:txBody>
          <a:bodyPr wrap="square" rtlCol="0">
            <a:spAutoFit/>
          </a:bodyPr>
          <a:lstStyle/>
          <a:p>
            <a:pPr algn="ctr"/>
            <a:r>
              <a:rPr lang="en-IN" sz="2800" dirty="0">
                <a:solidFill>
                  <a:schemeClr val="bg1"/>
                </a:solidFill>
              </a:rPr>
              <a:t>DEPARTMENT OF PHYSICS</a:t>
            </a:r>
          </a:p>
        </p:txBody>
      </p:sp>
      <p:pic>
        <p:nvPicPr>
          <p:cNvPr id="5" name="Picture 4">
            <a:extLst>
              <a:ext uri="{FF2B5EF4-FFF2-40B4-BE49-F238E27FC236}">
                <a16:creationId xmlns:a16="http://schemas.microsoft.com/office/drawing/2014/main" id="{59B1511C-2374-B13B-80B0-2D9F1C1C664E}"/>
              </a:ext>
            </a:extLst>
          </p:cNvPr>
          <p:cNvPicPr>
            <a:picLocks noChangeAspect="1"/>
          </p:cNvPicPr>
          <p:nvPr/>
        </p:nvPicPr>
        <p:blipFill>
          <a:blip r:embed="rId2"/>
          <a:stretch>
            <a:fillRect/>
          </a:stretch>
        </p:blipFill>
        <p:spPr>
          <a:xfrm>
            <a:off x="4524567" y="1697776"/>
            <a:ext cx="2924175" cy="3086100"/>
          </a:xfrm>
          <a:prstGeom prst="rect">
            <a:avLst/>
          </a:prstGeom>
        </p:spPr>
      </p:pic>
      <p:sp>
        <p:nvSpPr>
          <p:cNvPr id="6" name="TextBox 5">
            <a:extLst>
              <a:ext uri="{FF2B5EF4-FFF2-40B4-BE49-F238E27FC236}">
                <a16:creationId xmlns:a16="http://schemas.microsoft.com/office/drawing/2014/main" id="{7F59AB2F-C1E1-DB0B-C2C0-46D4D6739B22}"/>
              </a:ext>
            </a:extLst>
          </p:cNvPr>
          <p:cNvSpPr txBox="1"/>
          <p:nvPr/>
        </p:nvSpPr>
        <p:spPr>
          <a:xfrm>
            <a:off x="9184640" y="4596904"/>
            <a:ext cx="1750922" cy="1200329"/>
          </a:xfrm>
          <a:prstGeom prst="rect">
            <a:avLst/>
          </a:prstGeom>
          <a:noFill/>
        </p:spPr>
        <p:txBody>
          <a:bodyPr wrap="square" rtlCol="0">
            <a:spAutoFit/>
          </a:bodyPr>
          <a:lstStyle/>
          <a:p>
            <a:r>
              <a:rPr lang="en-IN" sz="2400" dirty="0">
                <a:solidFill>
                  <a:schemeClr val="bg1"/>
                </a:solidFill>
                <a:latin typeface="Arial Narrow" panose="020B0606020202030204" pitchFamily="34" charset="0"/>
              </a:rPr>
              <a:t>Submitted by:</a:t>
            </a:r>
          </a:p>
          <a:p>
            <a:r>
              <a:rPr lang="en-IN" sz="2400" dirty="0">
                <a:solidFill>
                  <a:schemeClr val="bg1"/>
                </a:solidFill>
                <a:latin typeface="Arial Narrow" panose="020B0606020202030204" pitchFamily="34" charset="0"/>
              </a:rPr>
              <a:t>Lakshita Jain </a:t>
            </a:r>
          </a:p>
          <a:p>
            <a:r>
              <a:rPr lang="en-IN" sz="2400" dirty="0">
                <a:solidFill>
                  <a:schemeClr val="bg1"/>
                </a:solidFill>
                <a:latin typeface="Arial Narrow" panose="020B0606020202030204" pitchFamily="34" charset="0"/>
              </a:rPr>
              <a:t>24205001113</a:t>
            </a:r>
            <a:endParaRPr lang="en-IN" sz="2000" dirty="0">
              <a:latin typeface="Bahnschrift Condensed" panose="020B0502040204020203" pitchFamily="34" charset="0"/>
            </a:endParaRPr>
          </a:p>
        </p:txBody>
      </p:sp>
    </p:spTree>
    <p:extLst>
      <p:ext uri="{BB962C8B-B14F-4D97-AF65-F5344CB8AC3E}">
        <p14:creationId xmlns:p14="http://schemas.microsoft.com/office/powerpoint/2010/main" val="20430207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974B7C-5AA4-D821-F1B2-8E6620D421B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79978633-F8AC-1203-1420-3127BF4E4571}"/>
              </a:ext>
            </a:extLst>
          </p:cNvPr>
          <p:cNvSpPr txBox="1"/>
          <p:nvPr/>
        </p:nvSpPr>
        <p:spPr>
          <a:xfrm>
            <a:off x="1258529" y="891149"/>
            <a:ext cx="4601497" cy="4708981"/>
          </a:xfrm>
          <a:prstGeom prst="rect">
            <a:avLst/>
          </a:prstGeom>
          <a:noFill/>
        </p:spPr>
        <p:txBody>
          <a:bodyPr wrap="square">
            <a:spAutoFit/>
          </a:bodyPr>
          <a:lstStyle/>
          <a:p>
            <a:r>
              <a:rPr lang="en-IN" sz="2800" dirty="0">
                <a:latin typeface="Bahnschrift SemiBold SemiConden" panose="020B0502040204020203" pitchFamily="34" charset="0"/>
              </a:rPr>
              <a:t>5. PTA</a:t>
            </a:r>
          </a:p>
          <a:p>
            <a:endParaRPr lang="en-IN" sz="2400" dirty="0">
              <a:latin typeface="Arial" panose="020B0604020202020204" pitchFamily="34" charset="0"/>
              <a:cs typeface="Arial" panose="020B0604020202020204" pitchFamily="34" charset="0"/>
            </a:endParaRPr>
          </a:p>
          <a:p>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PTAs are networks of highly stable millisecond pulsars observed over long periods. Gravitational waves passing between Earth and pulsars cause tiny shifts in pulse arrival times, allowing detection of low-frequency gravitational waves from massive astrophysical sources.</a:t>
            </a:r>
            <a:r>
              <a:rPr lang="en-IN" sz="2400" dirty="0">
                <a:latin typeface="Arial" panose="020B0604020202020204" pitchFamily="34" charset="0"/>
                <a:cs typeface="Arial" panose="020B0604020202020204" pitchFamily="34" charset="0"/>
              </a:rPr>
              <a:t> </a:t>
            </a:r>
          </a:p>
        </p:txBody>
      </p:sp>
      <p:sp>
        <p:nvSpPr>
          <p:cNvPr id="5" name="TextBox 4">
            <a:extLst>
              <a:ext uri="{FF2B5EF4-FFF2-40B4-BE49-F238E27FC236}">
                <a16:creationId xmlns:a16="http://schemas.microsoft.com/office/drawing/2014/main" id="{2B6587F1-D771-D4A8-BE8E-387D50E0A23B}"/>
              </a:ext>
            </a:extLst>
          </p:cNvPr>
          <p:cNvSpPr txBox="1"/>
          <p:nvPr/>
        </p:nvSpPr>
        <p:spPr>
          <a:xfrm>
            <a:off x="10284542" y="6255463"/>
            <a:ext cx="1170579" cy="369332"/>
          </a:xfrm>
          <a:prstGeom prst="rect">
            <a:avLst/>
          </a:prstGeom>
          <a:noFill/>
        </p:spPr>
        <p:txBody>
          <a:bodyPr wrap="square">
            <a:spAutoFit/>
          </a:bodyPr>
          <a:lstStyle/>
          <a:p>
            <a:r>
              <a:rPr lang="en-IN" dirty="0"/>
              <a:t>Ref: [10]</a:t>
            </a:r>
          </a:p>
        </p:txBody>
      </p:sp>
      <p:pic>
        <p:nvPicPr>
          <p:cNvPr id="2" name="Picture 1">
            <a:extLst>
              <a:ext uri="{FF2B5EF4-FFF2-40B4-BE49-F238E27FC236}">
                <a16:creationId xmlns:a16="http://schemas.microsoft.com/office/drawing/2014/main" id="{C7A92DF5-B7C0-A7EF-201E-32CD0366E02E}"/>
              </a:ext>
            </a:extLst>
          </p:cNvPr>
          <p:cNvPicPr>
            <a:picLocks noChangeAspect="1"/>
          </p:cNvPicPr>
          <p:nvPr/>
        </p:nvPicPr>
        <p:blipFill>
          <a:blip r:embed="rId2"/>
          <a:stretch>
            <a:fillRect/>
          </a:stretch>
        </p:blipFill>
        <p:spPr>
          <a:xfrm>
            <a:off x="6059905" y="1192934"/>
            <a:ext cx="5395216" cy="4407196"/>
          </a:xfrm>
          <a:prstGeom prst="rect">
            <a:avLst/>
          </a:prstGeom>
        </p:spPr>
      </p:pic>
    </p:spTree>
    <p:extLst>
      <p:ext uri="{BB962C8B-B14F-4D97-AF65-F5344CB8AC3E}">
        <p14:creationId xmlns:p14="http://schemas.microsoft.com/office/powerpoint/2010/main" val="39183224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E050A38-1777-7399-5520-A7965AEB0E46}"/>
              </a:ext>
            </a:extLst>
          </p:cNvPr>
          <p:cNvSpPr txBox="1"/>
          <p:nvPr/>
        </p:nvSpPr>
        <p:spPr>
          <a:xfrm>
            <a:off x="1140542" y="448947"/>
            <a:ext cx="8445910" cy="646331"/>
          </a:xfrm>
          <a:prstGeom prst="rect">
            <a:avLst/>
          </a:prstGeom>
          <a:noFill/>
        </p:spPr>
        <p:txBody>
          <a:bodyPr wrap="square" rtlCol="0">
            <a:spAutoFit/>
          </a:bodyPr>
          <a:lstStyle/>
          <a:p>
            <a:r>
              <a:rPr lang="en-US" sz="3600" dirty="0">
                <a:latin typeface="Georgia" panose="02040502050405020303" pitchFamily="18" charset="0"/>
              </a:rPr>
              <a:t>Insights from GW</a:t>
            </a:r>
            <a:endParaRPr lang="en-IN" sz="3600" dirty="0">
              <a:latin typeface="Georgia" panose="02040502050405020303" pitchFamily="18" charset="0"/>
            </a:endParaRPr>
          </a:p>
        </p:txBody>
      </p:sp>
      <p:sp>
        <p:nvSpPr>
          <p:cNvPr id="5" name="TextBox 4">
            <a:extLst>
              <a:ext uri="{FF2B5EF4-FFF2-40B4-BE49-F238E27FC236}">
                <a16:creationId xmlns:a16="http://schemas.microsoft.com/office/drawing/2014/main" id="{4E32F90F-08E3-893F-65AE-3DFE446FBD65}"/>
              </a:ext>
            </a:extLst>
          </p:cNvPr>
          <p:cNvSpPr txBox="1"/>
          <p:nvPr/>
        </p:nvSpPr>
        <p:spPr>
          <a:xfrm>
            <a:off x="737420" y="1095278"/>
            <a:ext cx="10903974" cy="5791907"/>
          </a:xfrm>
          <a:prstGeom prst="rect">
            <a:avLst/>
          </a:prstGeom>
          <a:noFill/>
        </p:spPr>
        <p:txBody>
          <a:bodyPr wrap="square" rtlCol="0">
            <a:spAutoFit/>
          </a:bodyPr>
          <a:lstStyle/>
          <a:p>
            <a:pPr marL="342900" indent="-342900">
              <a:lnSpc>
                <a:spcPct val="150000"/>
              </a:lnSpc>
              <a:buFont typeface="Wingdings" panose="05000000000000000000" pitchFamily="2" charset="2"/>
              <a:buChar char="ü"/>
            </a:pPr>
            <a:r>
              <a:rPr lang="en-US" sz="2500" dirty="0">
                <a:latin typeface="Arial" panose="020B0604020202020204" pitchFamily="34" charset="0"/>
                <a:cs typeface="Arial" panose="020B0604020202020204" pitchFamily="34" charset="0"/>
              </a:rPr>
              <a:t>Information about the source of the GW like: mass, spin, distance from the detector etc. </a:t>
            </a:r>
          </a:p>
          <a:p>
            <a:pPr marL="342900" indent="-342900">
              <a:lnSpc>
                <a:spcPct val="150000"/>
              </a:lnSpc>
              <a:buFont typeface="Wingdings" panose="05000000000000000000" pitchFamily="2" charset="2"/>
              <a:buChar char="ü"/>
            </a:pPr>
            <a:r>
              <a:rPr lang="en-US" sz="2500" dirty="0">
                <a:latin typeface="Arial" panose="020B0604020202020204" pitchFamily="34" charset="0"/>
                <a:cs typeface="Arial" panose="020B0604020202020204" pitchFamily="34" charset="0"/>
              </a:rPr>
              <a:t>Its observation of binary neutron star merging gives the information of formation of the core of a neutron star.</a:t>
            </a:r>
          </a:p>
          <a:p>
            <a:pPr marL="342900" indent="-342900">
              <a:lnSpc>
                <a:spcPct val="150000"/>
              </a:lnSpc>
              <a:buFont typeface="Wingdings" panose="05000000000000000000" pitchFamily="2" charset="2"/>
              <a:buChar char="ü"/>
            </a:pPr>
            <a:r>
              <a:rPr lang="en-US" sz="2500" dirty="0">
                <a:latin typeface="Arial" panose="020B0604020202020204" pitchFamily="34" charset="0"/>
                <a:cs typeface="Arial" panose="020B0604020202020204" pitchFamily="34" charset="0"/>
              </a:rPr>
              <a:t>It gives the equation of sate of super neutron matter by the constrain of tidal deformability of neutron star.</a:t>
            </a:r>
          </a:p>
          <a:p>
            <a:pPr marL="342900" indent="-342900">
              <a:lnSpc>
                <a:spcPct val="150000"/>
              </a:lnSpc>
              <a:buFont typeface="Wingdings" panose="05000000000000000000" pitchFamily="2" charset="2"/>
              <a:buChar char="ü"/>
            </a:pPr>
            <a:r>
              <a:rPr lang="en-US" sz="2500" dirty="0">
                <a:latin typeface="Arial" panose="020B0604020202020204" pitchFamily="34" charset="0"/>
                <a:cs typeface="Arial" panose="020B0604020202020204" pitchFamily="34" charset="0"/>
              </a:rPr>
              <a:t> It helps to measure the rate of cosmic expansion.</a:t>
            </a:r>
          </a:p>
          <a:p>
            <a:pPr marL="342900" indent="-342900">
              <a:lnSpc>
                <a:spcPct val="150000"/>
              </a:lnSpc>
              <a:buFont typeface="Wingdings" panose="05000000000000000000" pitchFamily="2" charset="2"/>
              <a:buChar char="ü"/>
            </a:pPr>
            <a:r>
              <a:rPr lang="en-US" sz="2500" dirty="0">
                <a:latin typeface="Arial" panose="020B0604020202020204" pitchFamily="34" charset="0"/>
                <a:cs typeface="Arial" panose="020B0604020202020204" pitchFamily="34" charset="0"/>
              </a:rPr>
              <a:t>Gives the concept of gravitational friction.</a:t>
            </a:r>
          </a:p>
          <a:p>
            <a:pPr marL="342900" indent="-342900">
              <a:lnSpc>
                <a:spcPct val="150000"/>
              </a:lnSpc>
              <a:buFont typeface="Wingdings" panose="05000000000000000000" pitchFamily="2" charset="2"/>
              <a:buChar char="ü"/>
            </a:pPr>
            <a:r>
              <a:rPr lang="en-US" sz="2500" dirty="0">
                <a:latin typeface="Arial" panose="020B0604020202020204" pitchFamily="34" charset="0"/>
                <a:cs typeface="Arial" panose="020B0604020202020204" pitchFamily="34" charset="0"/>
              </a:rPr>
              <a:t> It might also contain the information of birth of the universe .</a:t>
            </a:r>
          </a:p>
          <a:p>
            <a:pPr marL="342900" indent="-342900">
              <a:lnSpc>
                <a:spcPct val="150000"/>
              </a:lnSpc>
              <a:buFont typeface="Wingdings" panose="05000000000000000000" pitchFamily="2" charset="2"/>
              <a:buChar char="ü"/>
            </a:pPr>
            <a:r>
              <a:rPr lang="en-US" sz="2500" dirty="0">
                <a:latin typeface="Arial" panose="020B0604020202020204" pitchFamily="34" charset="0"/>
                <a:cs typeface="Arial" panose="020B0604020202020204" pitchFamily="34" charset="0"/>
              </a:rPr>
              <a:t>And might be many more unknown information about the space.</a:t>
            </a:r>
            <a:endParaRPr lang="en-IN" sz="2500" dirty="0">
              <a:latin typeface="Arial" panose="020B0604020202020204" pitchFamily="34" charset="0"/>
              <a:cs typeface="Arial" panose="020B0604020202020204" pitchFamily="34" charset="0"/>
            </a:endParaRPr>
          </a:p>
        </p:txBody>
      </p:sp>
      <p:cxnSp>
        <p:nvCxnSpPr>
          <p:cNvPr id="7" name="Straight Connector 6">
            <a:extLst>
              <a:ext uri="{FF2B5EF4-FFF2-40B4-BE49-F238E27FC236}">
                <a16:creationId xmlns:a16="http://schemas.microsoft.com/office/drawing/2014/main" id="{9B843CF1-2B44-0DC5-936C-7F5DE1484494}"/>
              </a:ext>
            </a:extLst>
          </p:cNvPr>
          <p:cNvCxnSpPr/>
          <p:nvPr/>
        </p:nvCxnSpPr>
        <p:spPr>
          <a:xfrm>
            <a:off x="0" y="1114943"/>
            <a:ext cx="12192000" cy="0"/>
          </a:xfrm>
          <a:prstGeom prst="line">
            <a:avLst/>
          </a:prstGeom>
        </p:spPr>
        <p:style>
          <a:lnRef idx="2">
            <a:schemeClr val="dk1"/>
          </a:lnRef>
          <a:fillRef idx="0">
            <a:schemeClr val="dk1"/>
          </a:fillRef>
          <a:effectRef idx="1">
            <a:schemeClr val="dk1"/>
          </a:effectRef>
          <a:fontRef idx="minor">
            <a:schemeClr val="tx1"/>
          </a:fontRef>
        </p:style>
      </p:cxnSp>
      <p:sp>
        <p:nvSpPr>
          <p:cNvPr id="2" name="TextBox 1">
            <a:extLst>
              <a:ext uri="{FF2B5EF4-FFF2-40B4-BE49-F238E27FC236}">
                <a16:creationId xmlns:a16="http://schemas.microsoft.com/office/drawing/2014/main" id="{3AAF12B1-6E1A-0B85-4CE0-5ED0D2B01F37}"/>
              </a:ext>
            </a:extLst>
          </p:cNvPr>
          <p:cNvSpPr txBox="1"/>
          <p:nvPr/>
        </p:nvSpPr>
        <p:spPr>
          <a:xfrm>
            <a:off x="10373033" y="6450956"/>
            <a:ext cx="1818968" cy="646331"/>
          </a:xfrm>
          <a:prstGeom prst="rect">
            <a:avLst/>
          </a:prstGeom>
          <a:noFill/>
        </p:spPr>
        <p:txBody>
          <a:bodyPr wrap="square" rtlCol="0">
            <a:spAutoFit/>
          </a:bodyPr>
          <a:lstStyle/>
          <a:p>
            <a:r>
              <a:rPr lang="en-IN" dirty="0"/>
              <a:t>Ref: [5,6,7,8,9]</a:t>
            </a:r>
          </a:p>
          <a:p>
            <a:endParaRPr lang="en-IN" dirty="0"/>
          </a:p>
        </p:txBody>
      </p:sp>
    </p:spTree>
    <p:extLst>
      <p:ext uri="{BB962C8B-B14F-4D97-AF65-F5344CB8AC3E}">
        <p14:creationId xmlns:p14="http://schemas.microsoft.com/office/powerpoint/2010/main" val="18218381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8C7B1F2-31B8-1F25-CC40-E514174C7B7B}"/>
              </a:ext>
            </a:extLst>
          </p:cNvPr>
          <p:cNvSpPr txBox="1"/>
          <p:nvPr/>
        </p:nvSpPr>
        <p:spPr>
          <a:xfrm>
            <a:off x="875071" y="216310"/>
            <a:ext cx="9960077" cy="646331"/>
          </a:xfrm>
          <a:prstGeom prst="rect">
            <a:avLst/>
          </a:prstGeom>
          <a:noFill/>
        </p:spPr>
        <p:txBody>
          <a:bodyPr wrap="square" rtlCol="0">
            <a:spAutoFit/>
          </a:bodyPr>
          <a:lstStyle/>
          <a:p>
            <a:r>
              <a:rPr lang="en-IN" sz="3600" dirty="0">
                <a:latin typeface="Georgia" panose="02040502050405020303" pitchFamily="18" charset="0"/>
              </a:rPr>
              <a:t>Limitation &amp; challenges </a:t>
            </a:r>
          </a:p>
        </p:txBody>
      </p:sp>
      <p:cxnSp>
        <p:nvCxnSpPr>
          <p:cNvPr id="4" name="Straight Connector 3">
            <a:extLst>
              <a:ext uri="{FF2B5EF4-FFF2-40B4-BE49-F238E27FC236}">
                <a16:creationId xmlns:a16="http://schemas.microsoft.com/office/drawing/2014/main" id="{2A2401F2-E143-8513-E4FC-609EC12504DC}"/>
              </a:ext>
            </a:extLst>
          </p:cNvPr>
          <p:cNvCxnSpPr>
            <a:cxnSpLocks/>
          </p:cNvCxnSpPr>
          <p:nvPr/>
        </p:nvCxnSpPr>
        <p:spPr>
          <a:xfrm>
            <a:off x="0" y="963561"/>
            <a:ext cx="12192000" cy="0"/>
          </a:xfrm>
          <a:prstGeom prst="line">
            <a:avLst/>
          </a:prstGeom>
        </p:spPr>
        <p:style>
          <a:lnRef idx="2">
            <a:schemeClr val="dk1"/>
          </a:lnRef>
          <a:fillRef idx="0">
            <a:schemeClr val="dk1"/>
          </a:fillRef>
          <a:effectRef idx="1">
            <a:schemeClr val="dk1"/>
          </a:effectRef>
          <a:fontRef idx="minor">
            <a:schemeClr val="tx1"/>
          </a:fontRef>
        </p:style>
      </p:cxnSp>
      <p:sp>
        <p:nvSpPr>
          <p:cNvPr id="7" name="TextBox 6">
            <a:extLst>
              <a:ext uri="{FF2B5EF4-FFF2-40B4-BE49-F238E27FC236}">
                <a16:creationId xmlns:a16="http://schemas.microsoft.com/office/drawing/2014/main" id="{7C9ADECC-5FE0-DFDD-BCD6-D94760907E0E}"/>
              </a:ext>
            </a:extLst>
          </p:cNvPr>
          <p:cNvSpPr txBox="1"/>
          <p:nvPr/>
        </p:nvSpPr>
        <p:spPr>
          <a:xfrm>
            <a:off x="776747" y="1347020"/>
            <a:ext cx="11139949" cy="5009833"/>
          </a:xfrm>
          <a:prstGeom prst="rect">
            <a:avLst/>
          </a:prstGeom>
          <a:noFill/>
        </p:spPr>
        <p:txBody>
          <a:bodyPr wrap="square" rtlCol="0">
            <a:spAutoFit/>
          </a:bodyPr>
          <a:lstStyle/>
          <a:p>
            <a:pPr marL="285750" indent="-285750">
              <a:lnSpc>
                <a:spcPct val="150000"/>
              </a:lnSpc>
              <a:buFont typeface="Courier New" panose="02070309020205020404" pitchFamily="49" charset="0"/>
              <a:buChar char="o"/>
            </a:pPr>
            <a:r>
              <a:rPr lang="en-IN" sz="2400" dirty="0">
                <a:latin typeface="Arial" panose="020B0604020202020204" pitchFamily="34" charset="0"/>
                <a:cs typeface="Arial" panose="020B0604020202020204" pitchFamily="34" charset="0"/>
              </a:rPr>
              <a:t>Amplitude of GWs are too small hence its very hard to detect all the GWs.</a:t>
            </a:r>
          </a:p>
          <a:p>
            <a:pPr marL="285750" indent="-285750">
              <a:lnSpc>
                <a:spcPct val="150000"/>
              </a:lnSpc>
              <a:buFont typeface="Courier New" panose="02070309020205020404" pitchFamily="49" charset="0"/>
              <a:buChar char="o"/>
            </a:pPr>
            <a:r>
              <a:rPr lang="en-US" sz="2400" dirty="0">
                <a:latin typeface="Arial" panose="020B0604020202020204" pitchFamily="34" charset="0"/>
                <a:cs typeface="Arial" panose="020B0604020202020204" pitchFamily="34" charset="0"/>
              </a:rPr>
              <a:t>At low frequencies, ground-based detectors are limited by seismic noise and other environmental vibrations. </a:t>
            </a:r>
            <a:endParaRPr lang="en-IN" sz="2400" dirty="0">
              <a:latin typeface="Arial" panose="020B0604020202020204" pitchFamily="34" charset="0"/>
              <a:cs typeface="Arial" panose="020B0604020202020204" pitchFamily="34" charset="0"/>
            </a:endParaRPr>
          </a:p>
          <a:p>
            <a:pPr marL="285750" indent="-285750">
              <a:lnSpc>
                <a:spcPct val="150000"/>
              </a:lnSpc>
              <a:buFont typeface="Courier New" panose="02070309020205020404" pitchFamily="49" charset="0"/>
              <a:buChar char="o"/>
            </a:pPr>
            <a:r>
              <a:rPr lang="en-US" sz="2400" dirty="0">
                <a:latin typeface="Arial" panose="020B0604020202020204" pitchFamily="34" charset="0"/>
                <a:cs typeface="Arial" panose="020B0604020202020204" pitchFamily="34" charset="0"/>
              </a:rPr>
              <a:t>Creaks in mechanical structures, lightning, or other large electrical disturbances can create noise that masks or imitates an event.</a:t>
            </a:r>
            <a:endParaRPr lang="en-IN" sz="2400" dirty="0">
              <a:latin typeface="Arial" panose="020B0604020202020204" pitchFamily="34" charset="0"/>
              <a:cs typeface="Arial" panose="020B0604020202020204" pitchFamily="34" charset="0"/>
            </a:endParaRPr>
          </a:p>
          <a:p>
            <a:pPr marL="285750" indent="-285750">
              <a:lnSpc>
                <a:spcPct val="150000"/>
              </a:lnSpc>
              <a:buFont typeface="Courier New" panose="02070309020205020404" pitchFamily="49" charset="0"/>
              <a:buChar char="o"/>
            </a:pPr>
            <a:r>
              <a:rPr lang="en-IN" sz="2400" dirty="0">
                <a:latin typeface="Arial" panose="020B0604020202020204" pitchFamily="34" charset="0"/>
                <a:cs typeface="Arial" panose="020B0604020202020204" pitchFamily="34" charset="0"/>
              </a:rPr>
              <a:t>In present there most sensitive detector is LIGO has range 5Hz to 20,000 Hz but above mention problem reduce the sensitivity. </a:t>
            </a:r>
          </a:p>
          <a:p>
            <a:pPr marL="285750" indent="-285750">
              <a:lnSpc>
                <a:spcPct val="150000"/>
              </a:lnSpc>
              <a:buFont typeface="Courier New" panose="02070309020205020404" pitchFamily="49" charset="0"/>
              <a:buChar char="o"/>
            </a:pPr>
            <a:r>
              <a:rPr lang="en-IN" sz="2400" dirty="0">
                <a:latin typeface="Arial" panose="020B0604020202020204" pitchFamily="34" charset="0"/>
                <a:cs typeface="Arial" panose="020B0604020202020204" pitchFamily="34" charset="0"/>
              </a:rPr>
              <a:t>Space based detector might be faced difficulties due to solar storms.</a:t>
            </a:r>
          </a:p>
          <a:p>
            <a:pPr marL="285750" indent="-285750">
              <a:lnSpc>
                <a:spcPct val="150000"/>
              </a:lnSpc>
              <a:buFont typeface="Courier New" panose="02070309020205020404" pitchFamily="49" charset="0"/>
              <a:buChar char="o"/>
            </a:pPr>
            <a:r>
              <a:rPr lang="en-IN" sz="2400" dirty="0">
                <a:latin typeface="Arial" panose="020B0604020202020204" pitchFamily="34" charset="0"/>
                <a:cs typeface="Arial" panose="020B0604020202020204" pitchFamily="34" charset="0"/>
              </a:rPr>
              <a:t>Spaced based detectors are quite costly.</a:t>
            </a:r>
          </a:p>
        </p:txBody>
      </p:sp>
      <p:sp>
        <p:nvSpPr>
          <p:cNvPr id="9" name="TextBox 8">
            <a:extLst>
              <a:ext uri="{FF2B5EF4-FFF2-40B4-BE49-F238E27FC236}">
                <a16:creationId xmlns:a16="http://schemas.microsoft.com/office/drawing/2014/main" id="{A494A818-2B44-8DCB-502F-C4C5EF02CA3B}"/>
              </a:ext>
            </a:extLst>
          </p:cNvPr>
          <p:cNvSpPr txBox="1"/>
          <p:nvPr/>
        </p:nvSpPr>
        <p:spPr>
          <a:xfrm>
            <a:off x="10038735" y="6488668"/>
            <a:ext cx="2009239" cy="369332"/>
          </a:xfrm>
          <a:prstGeom prst="rect">
            <a:avLst/>
          </a:prstGeom>
          <a:noFill/>
        </p:spPr>
        <p:txBody>
          <a:bodyPr wrap="square">
            <a:spAutoFit/>
          </a:bodyPr>
          <a:lstStyle/>
          <a:p>
            <a:r>
              <a:rPr lang="en-IN" dirty="0"/>
              <a:t>Ref: [1,4,5,8]</a:t>
            </a:r>
          </a:p>
        </p:txBody>
      </p:sp>
    </p:spTree>
    <p:extLst>
      <p:ext uri="{BB962C8B-B14F-4D97-AF65-F5344CB8AC3E}">
        <p14:creationId xmlns:p14="http://schemas.microsoft.com/office/powerpoint/2010/main" val="3460429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0015510-3942-9207-4C93-C86B9F246F31}"/>
              </a:ext>
            </a:extLst>
          </p:cNvPr>
          <p:cNvSpPr txBox="1"/>
          <p:nvPr/>
        </p:nvSpPr>
        <p:spPr>
          <a:xfrm>
            <a:off x="943897" y="330677"/>
            <a:ext cx="8003458" cy="646331"/>
          </a:xfrm>
          <a:prstGeom prst="rect">
            <a:avLst/>
          </a:prstGeom>
          <a:noFill/>
        </p:spPr>
        <p:txBody>
          <a:bodyPr wrap="square" rtlCol="0">
            <a:spAutoFit/>
          </a:bodyPr>
          <a:lstStyle/>
          <a:p>
            <a:r>
              <a:rPr lang="en-US" sz="3600" dirty="0">
                <a:latin typeface="Georgia" panose="02040502050405020303" pitchFamily="18" charset="0"/>
              </a:rPr>
              <a:t>Reference:</a:t>
            </a:r>
            <a:endParaRPr lang="en-IN" sz="3600" dirty="0">
              <a:latin typeface="Georgia" panose="02040502050405020303" pitchFamily="18" charset="0"/>
            </a:endParaRPr>
          </a:p>
        </p:txBody>
      </p:sp>
      <p:cxnSp>
        <p:nvCxnSpPr>
          <p:cNvPr id="9" name="Straight Connector 8">
            <a:extLst>
              <a:ext uri="{FF2B5EF4-FFF2-40B4-BE49-F238E27FC236}">
                <a16:creationId xmlns:a16="http://schemas.microsoft.com/office/drawing/2014/main" id="{44372FBB-53DA-66EF-DE30-2D89A3C83A53}"/>
              </a:ext>
            </a:extLst>
          </p:cNvPr>
          <p:cNvCxnSpPr/>
          <p:nvPr/>
        </p:nvCxnSpPr>
        <p:spPr>
          <a:xfrm>
            <a:off x="0" y="1193318"/>
            <a:ext cx="12280490" cy="0"/>
          </a:xfrm>
          <a:prstGeom prst="line">
            <a:avLst/>
          </a:prstGeom>
        </p:spPr>
        <p:style>
          <a:lnRef idx="2">
            <a:schemeClr val="dk1"/>
          </a:lnRef>
          <a:fillRef idx="0">
            <a:schemeClr val="dk1"/>
          </a:fillRef>
          <a:effectRef idx="1">
            <a:schemeClr val="dk1"/>
          </a:effectRef>
          <a:fontRef idx="minor">
            <a:schemeClr val="tx1"/>
          </a:fontRef>
        </p:style>
      </p:cxnSp>
      <p:sp>
        <p:nvSpPr>
          <p:cNvPr id="4" name="TextBox 3">
            <a:extLst>
              <a:ext uri="{FF2B5EF4-FFF2-40B4-BE49-F238E27FC236}">
                <a16:creationId xmlns:a16="http://schemas.microsoft.com/office/drawing/2014/main" id="{A9B07D82-39CD-6E19-8DE4-E6A48C742088}"/>
              </a:ext>
            </a:extLst>
          </p:cNvPr>
          <p:cNvSpPr txBox="1"/>
          <p:nvPr/>
        </p:nvSpPr>
        <p:spPr>
          <a:xfrm>
            <a:off x="825909" y="1287152"/>
            <a:ext cx="11021961" cy="5997026"/>
          </a:xfrm>
          <a:prstGeom prst="rect">
            <a:avLst/>
          </a:prstGeom>
          <a:noFill/>
        </p:spPr>
        <p:txBody>
          <a:bodyPr wrap="square" rtlCol="0">
            <a:spAutoFit/>
          </a:bodyPr>
          <a:lstStyle/>
          <a:p>
            <a:pPr marL="457200" indent="-457200">
              <a:lnSpc>
                <a:spcPct val="150000"/>
              </a:lnSpc>
              <a:buFont typeface="+mj-lt"/>
              <a:buAutoNum type="arabicPeriod"/>
            </a:pPr>
            <a:r>
              <a:rPr lang="en-IN" sz="2400" b="1" dirty="0"/>
              <a:t>LIGO-Gravitational Waves </a:t>
            </a:r>
            <a:r>
              <a:rPr lang="en-IN" sz="2400" dirty="0">
                <a:hlinkClick r:id="rId2"/>
              </a:rPr>
              <a:t>https://www.ligo.caltech.edu/page/what-are-gw</a:t>
            </a:r>
            <a:r>
              <a:rPr lang="en-IN" sz="2400" dirty="0"/>
              <a:t> </a:t>
            </a:r>
          </a:p>
          <a:p>
            <a:pPr marL="457200" indent="-457200">
              <a:lnSpc>
                <a:spcPct val="150000"/>
              </a:lnSpc>
              <a:buFont typeface="+mj-lt"/>
              <a:buAutoNum type="arabicPeriod"/>
            </a:pPr>
            <a:r>
              <a:rPr lang="en-IN" sz="2400" dirty="0"/>
              <a:t>Alfred Engel; </a:t>
            </a:r>
            <a:r>
              <a:rPr lang="en-IN" sz="2400" b="1" dirty="0"/>
              <a:t>The collected Papers of Albert Einstein, volume 6 The Berlin Years; Writing, 1914-1917 ,volume 6</a:t>
            </a:r>
            <a:r>
              <a:rPr lang="en-IN" sz="2400" dirty="0"/>
              <a:t> ,page 449; </a:t>
            </a:r>
            <a:r>
              <a:rPr lang="en-IN" sz="2400" dirty="0">
                <a:hlinkClick r:id="rId3"/>
              </a:rPr>
              <a:t>https://einsteinpapers.press.princeton.edu/vol6-trans/</a:t>
            </a:r>
            <a:endParaRPr lang="en-IN" sz="2400" dirty="0"/>
          </a:p>
          <a:p>
            <a:pPr marL="457200" indent="-457200">
              <a:lnSpc>
                <a:spcPct val="150000"/>
              </a:lnSpc>
              <a:buFont typeface="+mj-lt"/>
              <a:buAutoNum type="arabicPeriod"/>
            </a:pPr>
            <a:r>
              <a:rPr lang="en-IN" sz="2400" dirty="0"/>
              <a:t>Nicolas Arnaud ; </a:t>
            </a:r>
            <a:r>
              <a:rPr lang="en-IN" sz="2400" b="1" dirty="0"/>
              <a:t>LIGO and VIGRO detector characterization and data Quality, vol1048, year 2023; </a:t>
            </a:r>
            <a:r>
              <a:rPr lang="en-IN" sz="2400" dirty="0">
                <a:hlinkClick r:id="rId4"/>
              </a:rPr>
              <a:t>https://www.sciencedirect.com/science/article/pii/S0168900222012372</a:t>
            </a:r>
            <a:endParaRPr lang="en-IN" sz="2400" dirty="0"/>
          </a:p>
          <a:p>
            <a:pPr marL="457200" indent="-457200">
              <a:lnSpc>
                <a:spcPct val="150000"/>
              </a:lnSpc>
              <a:buFont typeface="+mj-lt"/>
              <a:buAutoNum type="arabicPeriod"/>
            </a:pPr>
            <a:r>
              <a:rPr lang="en-IN" sz="2400" b="1" dirty="0"/>
              <a:t>ICRR The University of Tokyo</a:t>
            </a:r>
            <a:r>
              <a:rPr lang="en-IN" sz="2400" dirty="0"/>
              <a:t>; What is GW, KAGRA Project </a:t>
            </a:r>
            <a:r>
              <a:rPr lang="en-IN" sz="2400" dirty="0">
                <a:hlinkClick r:id="rId5"/>
              </a:rPr>
              <a:t>https://www.icrr.u-tokyo.ac.jp/gr/GWPOHPe/whatgw-e.html</a:t>
            </a:r>
            <a:endParaRPr lang="en-IN" sz="2400" dirty="0"/>
          </a:p>
          <a:p>
            <a:pPr marL="457200" indent="-457200">
              <a:lnSpc>
                <a:spcPct val="150000"/>
              </a:lnSpc>
              <a:buFont typeface="+mj-lt"/>
              <a:buAutoNum type="arabicPeriod"/>
            </a:pPr>
            <a:r>
              <a:rPr lang="en-IN" sz="2400" b="1" dirty="0"/>
              <a:t>LISA- NASA</a:t>
            </a:r>
            <a:r>
              <a:rPr lang="en-IN" sz="2400" dirty="0"/>
              <a:t>; </a:t>
            </a:r>
            <a:r>
              <a:rPr lang="en-IN" sz="2400" dirty="0">
                <a:hlinkClick r:id="rId6"/>
              </a:rPr>
              <a:t>https://lisa.nasa.gov/</a:t>
            </a:r>
            <a:r>
              <a:rPr lang="en-IN" sz="2400" dirty="0"/>
              <a:t> </a:t>
            </a:r>
          </a:p>
          <a:p>
            <a:pPr marL="285750" indent="-285750">
              <a:lnSpc>
                <a:spcPct val="150000"/>
              </a:lnSpc>
              <a:buFont typeface="Wingdings" panose="05000000000000000000" pitchFamily="2" charset="2"/>
              <a:buChar char="v"/>
            </a:pPr>
            <a:endParaRPr lang="en-IN" dirty="0"/>
          </a:p>
        </p:txBody>
      </p:sp>
    </p:spTree>
    <p:extLst>
      <p:ext uri="{BB962C8B-B14F-4D97-AF65-F5344CB8AC3E}">
        <p14:creationId xmlns:p14="http://schemas.microsoft.com/office/powerpoint/2010/main" val="37473228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AE7376-640C-D909-F519-E23E1D53C611}"/>
              </a:ext>
            </a:extLst>
          </p:cNvPr>
          <p:cNvSpPr txBox="1"/>
          <p:nvPr/>
        </p:nvSpPr>
        <p:spPr>
          <a:xfrm>
            <a:off x="452284" y="149782"/>
            <a:ext cx="11287432" cy="7226594"/>
          </a:xfrm>
          <a:prstGeom prst="rect">
            <a:avLst/>
          </a:prstGeom>
          <a:noFill/>
        </p:spPr>
        <p:txBody>
          <a:bodyPr wrap="square">
            <a:spAutoFit/>
          </a:bodyPr>
          <a:lstStyle/>
          <a:p>
            <a:pPr marL="914400" lvl="1" indent="-457200">
              <a:lnSpc>
                <a:spcPct val="150000"/>
              </a:lnSpc>
              <a:buFont typeface="+mj-lt"/>
              <a:buAutoNum type="arabicPeriod" startAt="6"/>
            </a:pPr>
            <a:r>
              <a:rPr lang="en-IN" sz="2400" dirty="0"/>
              <a:t> Elizabeth Gibney ; </a:t>
            </a:r>
            <a:r>
              <a:rPr lang="en-IN" sz="2400" b="1" dirty="0"/>
              <a:t>‘Sci-fi instrument’ will hunt for giant gravitational waves in spaces , news 2024 </a:t>
            </a:r>
            <a:r>
              <a:rPr lang="en-IN" sz="2400" b="1" dirty="0">
                <a:hlinkClick r:id="rId2"/>
              </a:rPr>
              <a:t>https://www.nature.com/articles/d41586-024-00254-x</a:t>
            </a:r>
            <a:r>
              <a:rPr lang="en-IN" sz="2400" dirty="0"/>
              <a:t> </a:t>
            </a:r>
          </a:p>
          <a:p>
            <a:pPr marL="914400" lvl="1" indent="-457200">
              <a:lnSpc>
                <a:spcPct val="150000"/>
              </a:lnSpc>
              <a:buFont typeface="+mj-lt"/>
              <a:buAutoNum type="arabicPeriod" startAt="6"/>
            </a:pPr>
            <a:r>
              <a:rPr lang="en-IN" sz="2400" dirty="0"/>
              <a:t> Keith Riles ; </a:t>
            </a:r>
            <a:r>
              <a:rPr lang="en-IN" sz="2400" b="1" dirty="0"/>
              <a:t>Search of Continuous-Wave Gravitational Radiation;</a:t>
            </a:r>
            <a:r>
              <a:rPr lang="en-IN" sz="2400" dirty="0"/>
              <a:t> vol.26, year 2023 </a:t>
            </a:r>
            <a:r>
              <a:rPr lang="en-IN" sz="2400" dirty="0">
                <a:hlinkClick r:id="rId3"/>
              </a:rPr>
              <a:t>https://www.nature.com/articles/s42254-022-00420-y#peer-review</a:t>
            </a:r>
            <a:r>
              <a:rPr lang="en-IN" sz="2400" dirty="0"/>
              <a:t> </a:t>
            </a:r>
          </a:p>
          <a:p>
            <a:pPr marL="914400" lvl="1" indent="-457200">
              <a:lnSpc>
                <a:spcPct val="150000"/>
              </a:lnSpc>
              <a:buFont typeface="+mj-lt"/>
              <a:buAutoNum type="arabicPeriod" startAt="6"/>
            </a:pPr>
            <a:r>
              <a:rPr lang="en-IN" sz="2400" dirty="0"/>
              <a:t> Alexandra </a:t>
            </a:r>
            <a:r>
              <a:rPr lang="en-IN" sz="2400" dirty="0" err="1"/>
              <a:t>Witze</a:t>
            </a:r>
            <a:r>
              <a:rPr lang="en-IN" sz="2400" dirty="0"/>
              <a:t>; </a:t>
            </a:r>
            <a:r>
              <a:rPr lang="en-IN" sz="2400" b="1" dirty="0"/>
              <a:t>LIGO live: Inside the hunt for Gravitational waves</a:t>
            </a:r>
            <a:r>
              <a:rPr lang="en-IN" sz="2400" dirty="0"/>
              <a:t>; year2016 </a:t>
            </a:r>
            <a:r>
              <a:rPr lang="en-IN" sz="2400" dirty="0">
                <a:hlinkClick r:id="rId4"/>
              </a:rPr>
              <a:t>https://www.nature.com/articles/nature.2016.19344</a:t>
            </a:r>
            <a:r>
              <a:rPr lang="en-IN" sz="2400" dirty="0"/>
              <a:t> </a:t>
            </a:r>
          </a:p>
          <a:p>
            <a:pPr marL="914400" lvl="1" indent="-457200">
              <a:lnSpc>
                <a:spcPct val="150000"/>
              </a:lnSpc>
              <a:buFont typeface="+mj-lt"/>
              <a:buAutoNum type="arabicPeriod" startAt="6"/>
            </a:pPr>
            <a:r>
              <a:rPr lang="en-IN" sz="2400" dirty="0"/>
              <a:t> </a:t>
            </a:r>
            <a:r>
              <a:rPr lang="en-IN" sz="2400" dirty="0" err="1"/>
              <a:t>Souvik</a:t>
            </a:r>
            <a:r>
              <a:rPr lang="en-IN" sz="2400" dirty="0"/>
              <a:t> Jana, </a:t>
            </a:r>
            <a:r>
              <a:rPr lang="en-IN" sz="2400" dirty="0" err="1"/>
              <a:t>Shasvath</a:t>
            </a:r>
            <a:r>
              <a:rPr lang="en-IN" sz="2400" dirty="0"/>
              <a:t> J. Kapadia, Tejaswi Venumadhav and Parameswaran Ajith;</a:t>
            </a:r>
            <a:r>
              <a:rPr lang="en-IN" sz="2400" b="1" dirty="0"/>
              <a:t>; Cosmography using strongly Lensed Gravitational Waves from Binary Black Holes</a:t>
            </a:r>
            <a:r>
              <a:rPr lang="en-IN" sz="2400" dirty="0"/>
              <a:t>; vol.130, year 2023  </a:t>
            </a:r>
            <a:r>
              <a:rPr lang="en-IN" sz="2400" dirty="0">
                <a:hlinkClick r:id="rId5"/>
              </a:rPr>
              <a:t>https://journals.aps.org/prl/abstract/10.1103/PhysRevLett.130.261401</a:t>
            </a:r>
            <a:endParaRPr lang="en-IN" sz="2400" dirty="0"/>
          </a:p>
          <a:p>
            <a:pPr marL="914400" lvl="1" indent="-457200">
              <a:lnSpc>
                <a:spcPct val="150000"/>
              </a:lnSpc>
              <a:buFont typeface="+mj-lt"/>
              <a:buAutoNum type="arabicPeriod" startAt="6"/>
            </a:pPr>
            <a:r>
              <a:rPr lang="en-IN" sz="2400" dirty="0"/>
              <a:t>The European Pulsar Timing Array- EPTA; </a:t>
            </a:r>
            <a:r>
              <a:rPr lang="en-IN" sz="2400" dirty="0">
                <a:hlinkClick r:id="rId6"/>
              </a:rPr>
              <a:t>https://www.epta.eu.org/gravitational-waves.html</a:t>
            </a:r>
            <a:endParaRPr lang="en-IN" sz="2400" dirty="0"/>
          </a:p>
          <a:p>
            <a:pPr marL="457200" indent="-457200" algn="just">
              <a:lnSpc>
                <a:spcPct val="150000"/>
              </a:lnSpc>
              <a:buAutoNum type="arabicPeriod"/>
            </a:pPr>
            <a:endParaRPr lang="en-IN" sz="2400" dirty="0"/>
          </a:p>
        </p:txBody>
      </p:sp>
    </p:spTree>
    <p:extLst>
      <p:ext uri="{BB962C8B-B14F-4D97-AF65-F5344CB8AC3E}">
        <p14:creationId xmlns:p14="http://schemas.microsoft.com/office/powerpoint/2010/main" val="17181524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EDC73-5AE6-D3AE-1B14-9044F67CDF16}"/>
              </a:ext>
            </a:extLst>
          </p:cNvPr>
          <p:cNvSpPr>
            <a:spLocks noGrp="1"/>
          </p:cNvSpPr>
          <p:nvPr>
            <p:ph type="title"/>
          </p:nvPr>
        </p:nvSpPr>
        <p:spPr>
          <a:xfrm>
            <a:off x="883012" y="1429179"/>
            <a:ext cx="9612971" cy="2385737"/>
          </a:xfrm>
        </p:spPr>
        <p:txBody>
          <a:bodyPr/>
          <a:lstStyle/>
          <a:p>
            <a:pPr algn="ctr"/>
            <a:r>
              <a:rPr lang="en-IN" u="sng" dirty="0"/>
              <a:t>Any query</a:t>
            </a:r>
          </a:p>
        </p:txBody>
      </p:sp>
      <p:sp>
        <p:nvSpPr>
          <p:cNvPr id="5" name="Flowchart: Process 4">
            <a:extLst>
              <a:ext uri="{FF2B5EF4-FFF2-40B4-BE49-F238E27FC236}">
                <a16:creationId xmlns:a16="http://schemas.microsoft.com/office/drawing/2014/main" id="{328834BD-8FD9-B939-23E1-BB70BE0E0844}"/>
              </a:ext>
            </a:extLst>
          </p:cNvPr>
          <p:cNvSpPr/>
          <p:nvPr/>
        </p:nvSpPr>
        <p:spPr>
          <a:xfrm>
            <a:off x="8003458" y="1663066"/>
            <a:ext cx="3834581" cy="4807974"/>
          </a:xfrm>
          <a:prstGeom prst="flowChartProcess">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451329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8887A1-771E-5B1D-0E2C-E9196E289C58}"/>
              </a:ext>
            </a:extLst>
          </p:cNvPr>
          <p:cNvSpPr>
            <a:spLocks noGrp="1"/>
          </p:cNvSpPr>
          <p:nvPr>
            <p:ph type="title"/>
          </p:nvPr>
        </p:nvSpPr>
        <p:spPr>
          <a:xfrm>
            <a:off x="1289514" y="973733"/>
            <a:ext cx="9612971" cy="1608987"/>
          </a:xfrm>
        </p:spPr>
        <p:txBody>
          <a:bodyPr/>
          <a:lstStyle/>
          <a:p>
            <a:pPr algn="ctr"/>
            <a:r>
              <a:rPr lang="en-IN" dirty="0">
                <a:latin typeface="Castellar" panose="020A0402060406010301" pitchFamily="18" charset="0"/>
              </a:rPr>
              <a:t>THANK YOU </a:t>
            </a:r>
          </a:p>
        </p:txBody>
      </p:sp>
      <p:sp>
        <p:nvSpPr>
          <p:cNvPr id="7" name="Frame 6">
            <a:extLst>
              <a:ext uri="{FF2B5EF4-FFF2-40B4-BE49-F238E27FC236}">
                <a16:creationId xmlns:a16="http://schemas.microsoft.com/office/drawing/2014/main" id="{DBBBE10A-2D4F-8157-0F0D-10DD554D8D77}"/>
              </a:ext>
            </a:extLst>
          </p:cNvPr>
          <p:cNvSpPr/>
          <p:nvPr/>
        </p:nvSpPr>
        <p:spPr>
          <a:xfrm>
            <a:off x="3733457" y="3080415"/>
            <a:ext cx="4331796" cy="3113908"/>
          </a:xfrm>
          <a:prstGeom prst="fram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solidFill>
                <a:schemeClr val="tx1"/>
              </a:solidFill>
            </a:endParaRPr>
          </a:p>
        </p:txBody>
      </p:sp>
      <p:sp>
        <p:nvSpPr>
          <p:cNvPr id="9" name="L-Shape 8">
            <a:extLst>
              <a:ext uri="{FF2B5EF4-FFF2-40B4-BE49-F238E27FC236}">
                <a16:creationId xmlns:a16="http://schemas.microsoft.com/office/drawing/2014/main" id="{F17365F2-1B51-1967-FA8B-B9C05A302044}"/>
              </a:ext>
            </a:extLst>
          </p:cNvPr>
          <p:cNvSpPr/>
          <p:nvPr/>
        </p:nvSpPr>
        <p:spPr>
          <a:xfrm>
            <a:off x="8065254" y="5191432"/>
            <a:ext cx="3497482" cy="1002891"/>
          </a:xfrm>
          <a:prstGeom prst="corner">
            <a:avLst>
              <a:gd name="adj1" fmla="val 51980"/>
              <a:gd name="adj2" fmla="val 50000"/>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10" name="Rectangle 9">
            <a:extLst>
              <a:ext uri="{FF2B5EF4-FFF2-40B4-BE49-F238E27FC236}">
                <a16:creationId xmlns:a16="http://schemas.microsoft.com/office/drawing/2014/main" id="{B33D49F9-81B2-132A-D6FD-CB82DA3C1C31}"/>
              </a:ext>
            </a:extLst>
          </p:cNvPr>
          <p:cNvSpPr/>
          <p:nvPr/>
        </p:nvSpPr>
        <p:spPr>
          <a:xfrm>
            <a:off x="10992465" y="1582994"/>
            <a:ext cx="904567" cy="4473677"/>
          </a:xfrm>
          <a:prstGeom prst="rect">
            <a:avLst/>
          </a:prstGeom>
          <a:solidFill>
            <a:schemeClr val="bg1"/>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11" name="Frame 10">
            <a:extLst>
              <a:ext uri="{FF2B5EF4-FFF2-40B4-BE49-F238E27FC236}">
                <a16:creationId xmlns:a16="http://schemas.microsoft.com/office/drawing/2014/main" id="{5699445A-75E4-1EED-43B5-47960F1074FB}"/>
              </a:ext>
            </a:extLst>
          </p:cNvPr>
          <p:cNvSpPr/>
          <p:nvPr/>
        </p:nvSpPr>
        <p:spPr>
          <a:xfrm>
            <a:off x="3166146" y="2400530"/>
            <a:ext cx="5934272" cy="4473677"/>
          </a:xfrm>
          <a:prstGeom prst="frame">
            <a:avLst>
              <a:gd name="adj1" fmla="val 7325"/>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pic>
        <p:nvPicPr>
          <p:cNvPr id="12" name="Picture 11">
            <a:extLst>
              <a:ext uri="{FF2B5EF4-FFF2-40B4-BE49-F238E27FC236}">
                <a16:creationId xmlns:a16="http://schemas.microsoft.com/office/drawing/2014/main" id="{54B35D99-55D1-2CD0-6A80-1DEF66D662AB}"/>
              </a:ext>
            </a:extLst>
          </p:cNvPr>
          <p:cNvPicPr>
            <a:picLocks noChangeAspect="1"/>
          </p:cNvPicPr>
          <p:nvPr/>
        </p:nvPicPr>
        <p:blipFill>
          <a:blip r:embed="rId2"/>
          <a:stretch>
            <a:fillRect/>
          </a:stretch>
        </p:blipFill>
        <p:spPr>
          <a:xfrm>
            <a:off x="3128863" y="2582720"/>
            <a:ext cx="6008838" cy="4119022"/>
          </a:xfrm>
          <a:prstGeom prst="rect">
            <a:avLst/>
          </a:prstGeom>
        </p:spPr>
      </p:pic>
      <p:sp>
        <p:nvSpPr>
          <p:cNvPr id="13" name="Frame 12">
            <a:extLst>
              <a:ext uri="{FF2B5EF4-FFF2-40B4-BE49-F238E27FC236}">
                <a16:creationId xmlns:a16="http://schemas.microsoft.com/office/drawing/2014/main" id="{95DC573B-7C93-CC75-3865-A20D3EB70F5F}"/>
              </a:ext>
            </a:extLst>
          </p:cNvPr>
          <p:cNvSpPr/>
          <p:nvPr/>
        </p:nvSpPr>
        <p:spPr>
          <a:xfrm>
            <a:off x="3128864" y="2400531"/>
            <a:ext cx="6130884" cy="4473676"/>
          </a:xfrm>
          <a:prstGeom prst="fram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extLst>
      <p:ext uri="{BB962C8B-B14F-4D97-AF65-F5344CB8AC3E}">
        <p14:creationId xmlns:p14="http://schemas.microsoft.com/office/powerpoint/2010/main" val="12276799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6AFDAD9-19BF-ACD5-C802-43310977105A}"/>
              </a:ext>
            </a:extLst>
          </p:cNvPr>
          <p:cNvCxnSpPr/>
          <p:nvPr/>
        </p:nvCxnSpPr>
        <p:spPr>
          <a:xfrm>
            <a:off x="0" y="1170039"/>
            <a:ext cx="12192000" cy="0"/>
          </a:xfrm>
          <a:prstGeom prst="line">
            <a:avLst/>
          </a:prstGeom>
        </p:spPr>
        <p:style>
          <a:lnRef idx="2">
            <a:schemeClr val="dk1"/>
          </a:lnRef>
          <a:fillRef idx="0">
            <a:schemeClr val="dk1"/>
          </a:fillRef>
          <a:effectRef idx="1">
            <a:schemeClr val="dk1"/>
          </a:effectRef>
          <a:fontRef idx="minor">
            <a:schemeClr val="tx1"/>
          </a:fontRef>
        </p:style>
      </p:cxnSp>
      <p:sp>
        <p:nvSpPr>
          <p:cNvPr id="4" name="TextBox 3">
            <a:extLst>
              <a:ext uri="{FF2B5EF4-FFF2-40B4-BE49-F238E27FC236}">
                <a16:creationId xmlns:a16="http://schemas.microsoft.com/office/drawing/2014/main" id="{447C080F-39B9-D047-2F58-1C9A25810FFD}"/>
              </a:ext>
            </a:extLst>
          </p:cNvPr>
          <p:cNvSpPr txBox="1"/>
          <p:nvPr/>
        </p:nvSpPr>
        <p:spPr>
          <a:xfrm>
            <a:off x="983226" y="363793"/>
            <a:ext cx="5181600" cy="694934"/>
          </a:xfrm>
          <a:prstGeom prst="rect">
            <a:avLst/>
          </a:prstGeom>
          <a:noFill/>
        </p:spPr>
        <p:txBody>
          <a:bodyPr wrap="square" rtlCol="0">
            <a:spAutoFit/>
          </a:bodyPr>
          <a:lstStyle/>
          <a:p>
            <a:pPr defTabSz="914400">
              <a:lnSpc>
                <a:spcPct val="89000"/>
              </a:lnSpc>
              <a:spcBef>
                <a:spcPct val="0"/>
              </a:spcBef>
            </a:pPr>
            <a:r>
              <a:rPr lang="en-IN" sz="4400" dirty="0">
                <a:solidFill>
                  <a:schemeClr val="tx2"/>
                </a:solidFill>
                <a:latin typeface="Georgia" panose="02040502050405020303" pitchFamily="18" charset="0"/>
                <a:ea typeface="+mj-ea"/>
                <a:cs typeface="+mj-cs"/>
              </a:rPr>
              <a:t>Content</a:t>
            </a:r>
            <a:r>
              <a:rPr lang="en-IN" sz="4000" dirty="0">
                <a:solidFill>
                  <a:schemeClr val="tx2"/>
                </a:solidFill>
                <a:latin typeface="Georgia" panose="02040502050405020303" pitchFamily="18" charset="0"/>
                <a:ea typeface="+mj-ea"/>
                <a:cs typeface="+mj-cs"/>
              </a:rPr>
              <a:t>:-</a:t>
            </a:r>
          </a:p>
        </p:txBody>
      </p:sp>
      <p:sp>
        <p:nvSpPr>
          <p:cNvPr id="5" name="TextBox 4">
            <a:extLst>
              <a:ext uri="{FF2B5EF4-FFF2-40B4-BE49-F238E27FC236}">
                <a16:creationId xmlns:a16="http://schemas.microsoft.com/office/drawing/2014/main" id="{EDFE0B8B-1B1D-547A-81C2-A6F1C8B50A43}"/>
              </a:ext>
            </a:extLst>
          </p:cNvPr>
          <p:cNvSpPr txBox="1"/>
          <p:nvPr/>
        </p:nvSpPr>
        <p:spPr>
          <a:xfrm>
            <a:off x="1209367" y="1386348"/>
            <a:ext cx="11071123" cy="5627694"/>
          </a:xfrm>
          <a:prstGeom prst="rect">
            <a:avLst/>
          </a:prstGeom>
          <a:noFill/>
        </p:spPr>
        <p:txBody>
          <a:bodyPr wrap="square" rtlCol="0">
            <a:spAutoFit/>
          </a:bodyPr>
          <a:lstStyle/>
          <a:p>
            <a:pPr marL="342900" indent="-342900">
              <a:lnSpc>
                <a:spcPct val="150000"/>
              </a:lnSpc>
              <a:buFont typeface="+mj-lt"/>
              <a:buAutoNum type="arabicParenR"/>
            </a:pPr>
            <a:r>
              <a:rPr lang="en-IN" sz="2800" dirty="0">
                <a:solidFill>
                  <a:schemeClr val="tx2"/>
                </a:solidFill>
                <a:latin typeface="Arial Narrow" panose="020B0606020202030204" pitchFamily="34" charset="0"/>
              </a:rPr>
              <a:t>Abstract</a:t>
            </a:r>
          </a:p>
          <a:p>
            <a:pPr marL="342900" indent="-342900">
              <a:lnSpc>
                <a:spcPct val="150000"/>
              </a:lnSpc>
              <a:buFont typeface="+mj-lt"/>
              <a:buAutoNum type="arabicParenR"/>
            </a:pPr>
            <a:r>
              <a:rPr lang="en-IN" sz="2800" dirty="0">
                <a:solidFill>
                  <a:schemeClr val="tx2"/>
                </a:solidFill>
                <a:latin typeface="Arial Narrow" panose="020B0606020202030204" pitchFamily="34" charset="0"/>
              </a:rPr>
              <a:t>Introduction</a:t>
            </a:r>
          </a:p>
          <a:p>
            <a:pPr marL="342900" indent="-342900">
              <a:lnSpc>
                <a:spcPct val="150000"/>
              </a:lnSpc>
              <a:buFont typeface="+mj-lt"/>
              <a:buAutoNum type="arabicParenR"/>
            </a:pPr>
            <a:r>
              <a:rPr lang="en-IN" sz="2800" dirty="0">
                <a:solidFill>
                  <a:schemeClr val="tx2"/>
                </a:solidFill>
                <a:latin typeface="Arial Narrow" panose="020B0606020202030204" pitchFamily="34" charset="0"/>
              </a:rPr>
              <a:t>Timeline</a:t>
            </a:r>
          </a:p>
          <a:p>
            <a:pPr marL="342900" indent="-342900">
              <a:lnSpc>
                <a:spcPct val="150000"/>
              </a:lnSpc>
              <a:buFont typeface="+mj-lt"/>
              <a:buAutoNum type="arabicParenR"/>
            </a:pPr>
            <a:r>
              <a:rPr lang="en-IN" sz="2800" dirty="0">
                <a:solidFill>
                  <a:schemeClr val="tx2"/>
                </a:solidFill>
                <a:latin typeface="Arial Narrow" panose="020B0606020202030204" pitchFamily="34" charset="0"/>
              </a:rPr>
              <a:t>Types of Gravitational waves</a:t>
            </a:r>
          </a:p>
          <a:p>
            <a:pPr marL="342900" indent="-342900">
              <a:lnSpc>
                <a:spcPct val="150000"/>
              </a:lnSpc>
              <a:buFont typeface="+mj-lt"/>
              <a:buAutoNum type="arabicParenR"/>
            </a:pPr>
            <a:r>
              <a:rPr lang="en-IN" sz="2800" dirty="0">
                <a:solidFill>
                  <a:schemeClr val="tx2"/>
                </a:solidFill>
                <a:latin typeface="Arial Narrow" panose="020B0606020202030204" pitchFamily="34" charset="0"/>
              </a:rPr>
              <a:t>Detection Methods</a:t>
            </a:r>
          </a:p>
          <a:p>
            <a:pPr marL="342900" indent="-342900">
              <a:lnSpc>
                <a:spcPct val="150000"/>
              </a:lnSpc>
              <a:buFont typeface="+mj-lt"/>
              <a:buAutoNum type="arabicParenR"/>
            </a:pPr>
            <a:r>
              <a:rPr lang="en-IN" sz="2800" dirty="0">
                <a:solidFill>
                  <a:schemeClr val="tx2"/>
                </a:solidFill>
                <a:latin typeface="Arial Narrow" panose="020B0606020202030204" pitchFamily="34" charset="0"/>
              </a:rPr>
              <a:t>Insights of GW</a:t>
            </a:r>
          </a:p>
          <a:p>
            <a:pPr marL="342900" indent="-342900">
              <a:lnSpc>
                <a:spcPct val="150000"/>
              </a:lnSpc>
              <a:buFont typeface="+mj-lt"/>
              <a:buAutoNum type="arabicParenR"/>
            </a:pPr>
            <a:r>
              <a:rPr lang="en-IN" sz="2800" dirty="0">
                <a:solidFill>
                  <a:schemeClr val="tx2"/>
                </a:solidFill>
                <a:latin typeface="Arial Narrow" panose="020B0606020202030204" pitchFamily="34" charset="0"/>
              </a:rPr>
              <a:t>Limitation and challenges </a:t>
            </a:r>
          </a:p>
          <a:p>
            <a:pPr marL="342900" indent="-342900">
              <a:lnSpc>
                <a:spcPct val="150000"/>
              </a:lnSpc>
              <a:buFont typeface="+mj-lt"/>
              <a:buAutoNum type="arabicParenR"/>
            </a:pPr>
            <a:r>
              <a:rPr lang="en-IN" sz="2800" dirty="0">
                <a:solidFill>
                  <a:schemeClr val="tx2"/>
                </a:solidFill>
                <a:latin typeface="Arial Narrow" panose="020B0606020202030204" pitchFamily="34" charset="0"/>
              </a:rPr>
              <a:t>References </a:t>
            </a:r>
          </a:p>
          <a:p>
            <a:pPr marL="342900" indent="-342900">
              <a:lnSpc>
                <a:spcPct val="150000"/>
              </a:lnSpc>
              <a:buFont typeface="+mj-lt"/>
              <a:buAutoNum type="arabicParenR"/>
            </a:pPr>
            <a:endParaRPr lang="en-IN" dirty="0"/>
          </a:p>
        </p:txBody>
      </p:sp>
    </p:spTree>
    <p:extLst>
      <p:ext uri="{BB962C8B-B14F-4D97-AF65-F5344CB8AC3E}">
        <p14:creationId xmlns:p14="http://schemas.microsoft.com/office/powerpoint/2010/main" val="26349536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94792-BD9D-C32F-E3EE-15544C83DA21}"/>
              </a:ext>
            </a:extLst>
          </p:cNvPr>
          <p:cNvSpPr>
            <a:spLocks noGrp="1"/>
          </p:cNvSpPr>
          <p:nvPr>
            <p:ph type="title"/>
          </p:nvPr>
        </p:nvSpPr>
        <p:spPr>
          <a:xfrm>
            <a:off x="1194619" y="533400"/>
            <a:ext cx="9601200" cy="661219"/>
          </a:xfrm>
        </p:spPr>
        <p:txBody>
          <a:bodyPr>
            <a:normAutofit fontScale="90000"/>
          </a:bodyPr>
          <a:lstStyle/>
          <a:p>
            <a:r>
              <a:rPr lang="en-IN" dirty="0">
                <a:latin typeface="Georgia" panose="02040502050405020303" pitchFamily="18" charset="0"/>
              </a:rPr>
              <a:t>Abstract :-</a:t>
            </a:r>
          </a:p>
        </p:txBody>
      </p:sp>
      <p:sp>
        <p:nvSpPr>
          <p:cNvPr id="3" name="Content Placeholder 2">
            <a:extLst>
              <a:ext uri="{FF2B5EF4-FFF2-40B4-BE49-F238E27FC236}">
                <a16:creationId xmlns:a16="http://schemas.microsoft.com/office/drawing/2014/main" id="{7B6C6B57-90C4-8842-421E-82703D93DCF0}"/>
              </a:ext>
            </a:extLst>
          </p:cNvPr>
          <p:cNvSpPr>
            <a:spLocks noGrp="1"/>
          </p:cNvSpPr>
          <p:nvPr>
            <p:ph idx="1"/>
          </p:nvPr>
        </p:nvSpPr>
        <p:spPr>
          <a:xfrm>
            <a:off x="830826" y="1705895"/>
            <a:ext cx="10987548" cy="4876801"/>
          </a:xfrm>
        </p:spPr>
        <p:txBody>
          <a:bodyPr>
            <a:normAutofit/>
            <a:scene3d>
              <a:camera prst="orthographicFront"/>
              <a:lightRig rig="threePt" dir="t"/>
            </a:scene3d>
            <a:sp3d>
              <a:bevelT w="0" h="0"/>
            </a:sp3d>
          </a:bodyPr>
          <a:lstStyle/>
          <a:p>
            <a:r>
              <a:rPr lang="en-IN" sz="2400" dirty="0">
                <a:latin typeface="Arial" panose="020B0604020202020204" pitchFamily="34" charset="0"/>
                <a:cs typeface="Arial" panose="020B0604020202020204" pitchFamily="34" charset="0"/>
              </a:rPr>
              <a:t>Gravitational Waves are ripple or vibrations in space time which can effect space and time coordinates.</a:t>
            </a:r>
          </a:p>
          <a:p>
            <a:r>
              <a:rPr lang="en-IN" sz="2400" dirty="0">
                <a:latin typeface="Arial" panose="020B0604020202020204" pitchFamily="34" charset="0"/>
                <a:cs typeface="Arial" panose="020B0604020202020204" pitchFamily="34" charset="0"/>
              </a:rPr>
              <a:t>These waves are produced by some of the most violent and energetic process in the space.</a:t>
            </a:r>
          </a:p>
          <a:p>
            <a:r>
              <a:rPr lang="en-IN" sz="2400" dirty="0">
                <a:latin typeface="Arial" panose="020B0604020202020204" pitchFamily="34" charset="0"/>
                <a:cs typeface="Arial" panose="020B0604020202020204" pitchFamily="34" charset="0"/>
              </a:rPr>
              <a:t>These ripples are travel with the speed of light and carrying information about their origins, as well as hint to the nature of gravity itself.</a:t>
            </a:r>
          </a:p>
          <a:p>
            <a:r>
              <a:rPr lang="en-IN" sz="2400" dirty="0">
                <a:latin typeface="Arial" panose="020B0604020202020204" pitchFamily="34" charset="0"/>
                <a:cs typeface="Arial" panose="020B0604020202020204" pitchFamily="34" charset="0"/>
              </a:rPr>
              <a:t>These waves are not visible; feel the affect of these waves are too crucial for detecting them there are some ground base detectors are present from the ground like: </a:t>
            </a:r>
            <a:r>
              <a:rPr lang="en-IN" sz="24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LIGO</a:t>
            </a:r>
            <a:r>
              <a:rPr lang="en-IN" sz="2400" dirty="0">
                <a:latin typeface="Arial" panose="020B0604020202020204" pitchFamily="34" charset="0"/>
                <a:cs typeface="Arial" panose="020B0604020202020204" pitchFamily="34" charset="0"/>
              </a:rPr>
              <a:t> (</a:t>
            </a:r>
            <a:r>
              <a:rPr lang="en-IN" b="1" dirty="0">
                <a:latin typeface="Arial" panose="020B0604020202020204" pitchFamily="34" charset="0"/>
                <a:cs typeface="Arial" panose="020B0604020202020204" pitchFamily="34" charset="0"/>
              </a:rPr>
              <a:t>Leaser Interferometer Gravitational-waves Observatory</a:t>
            </a:r>
            <a:r>
              <a:rPr lang="en-IN" sz="2400" dirty="0">
                <a:latin typeface="Arial" panose="020B0604020202020204" pitchFamily="34" charset="0"/>
                <a:cs typeface="Arial" panose="020B0604020202020204" pitchFamily="34" charset="0"/>
              </a:rPr>
              <a:t>), </a:t>
            </a:r>
            <a:r>
              <a:rPr lang="en-IN" sz="24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VIRGO</a:t>
            </a:r>
            <a:r>
              <a:rPr lang="en-IN" sz="2400" dirty="0">
                <a:latin typeface="Arial" panose="020B0604020202020204" pitchFamily="34" charset="0"/>
                <a:cs typeface="Arial" panose="020B0604020202020204" pitchFamily="34" charset="0"/>
              </a:rPr>
              <a:t> and </a:t>
            </a:r>
            <a:r>
              <a:rPr lang="en-IN" sz="24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KAGRA</a:t>
            </a:r>
            <a:r>
              <a:rPr lang="en-IN" sz="2400" dirty="0">
                <a:latin typeface="Arial" panose="020B0604020202020204" pitchFamily="34" charset="0"/>
                <a:cs typeface="Arial" panose="020B0604020202020204" pitchFamily="34" charset="0"/>
              </a:rPr>
              <a:t>(</a:t>
            </a:r>
            <a:r>
              <a:rPr lang="en-IN" b="1" dirty="0" err="1">
                <a:latin typeface="Arial" panose="020B0604020202020204" pitchFamily="34" charset="0"/>
                <a:cs typeface="Arial" panose="020B0604020202020204" pitchFamily="34" charset="0"/>
              </a:rPr>
              <a:t>Kamioka</a:t>
            </a:r>
            <a:r>
              <a:rPr lang="en-IN" b="1" dirty="0">
                <a:latin typeface="Arial" panose="020B0604020202020204" pitchFamily="34" charset="0"/>
                <a:cs typeface="Arial" panose="020B0604020202020204" pitchFamily="34" charset="0"/>
              </a:rPr>
              <a:t> Gravitational Wave Detector</a:t>
            </a:r>
            <a:r>
              <a:rPr lang="en-IN" sz="2400" dirty="0">
                <a:latin typeface="Arial" panose="020B0604020202020204" pitchFamily="34" charset="0"/>
                <a:cs typeface="Arial" panose="020B0604020202020204" pitchFamily="34" charset="0"/>
              </a:rPr>
              <a:t>) and one is for the earths orbit </a:t>
            </a:r>
            <a:r>
              <a:rPr lang="en-IN" sz="24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LISA</a:t>
            </a:r>
            <a:r>
              <a:rPr lang="en-IN" sz="2400" dirty="0">
                <a:latin typeface="Arial" panose="020B0604020202020204" pitchFamily="34" charset="0"/>
                <a:cs typeface="Arial" panose="020B0604020202020204" pitchFamily="34" charset="0"/>
              </a:rPr>
              <a:t>( </a:t>
            </a:r>
            <a:r>
              <a:rPr lang="en-IN" b="1" dirty="0">
                <a:latin typeface="Arial" panose="020B0604020202020204" pitchFamily="34" charset="0"/>
                <a:cs typeface="Arial" panose="020B0604020202020204" pitchFamily="34" charset="0"/>
              </a:rPr>
              <a:t>Leaser Interferometer Space Antenna </a:t>
            </a:r>
            <a:r>
              <a:rPr lang="en-IN" sz="2400" dirty="0">
                <a:latin typeface="Arial" panose="020B0604020202020204" pitchFamily="34" charset="0"/>
                <a:cs typeface="Arial" panose="020B0604020202020204" pitchFamily="34" charset="0"/>
              </a:rPr>
              <a:t>) at the present time other than natural detector.</a:t>
            </a:r>
          </a:p>
          <a:p>
            <a:endParaRPr lang="en-IN" sz="2400" dirty="0">
              <a:latin typeface="Arial Narrow" panose="020B0606020202030204" pitchFamily="34" charset="0"/>
            </a:endParaRPr>
          </a:p>
          <a:p>
            <a:endParaRPr lang="en-IN" sz="2400" dirty="0">
              <a:latin typeface="Arial Narrow" panose="020B0606020202030204" pitchFamily="34" charset="0"/>
            </a:endParaRPr>
          </a:p>
          <a:p>
            <a:endParaRPr lang="en-IN" sz="2400" dirty="0">
              <a:latin typeface="Arial Narrow" panose="020B0606020202030204" pitchFamily="34" charset="0"/>
            </a:endParaRPr>
          </a:p>
          <a:p>
            <a:endParaRPr lang="en-IN" sz="2400" dirty="0">
              <a:latin typeface="Arial Narrow" panose="020B0606020202030204" pitchFamily="34" charset="0"/>
            </a:endParaRPr>
          </a:p>
          <a:p>
            <a:endParaRPr lang="en-IN" sz="2400" dirty="0">
              <a:latin typeface="Arial Narrow" panose="020B0606020202030204" pitchFamily="34" charset="0"/>
            </a:endParaRPr>
          </a:p>
          <a:p>
            <a:endParaRPr lang="en-IN" sz="2400" dirty="0">
              <a:latin typeface="Arial Narrow" panose="020B0606020202030204" pitchFamily="34" charset="0"/>
            </a:endParaRPr>
          </a:p>
          <a:p>
            <a:endParaRPr lang="en-IN" sz="2400" dirty="0">
              <a:latin typeface="Arial Narrow" panose="020B0606020202030204" pitchFamily="34" charset="0"/>
            </a:endParaRPr>
          </a:p>
          <a:p>
            <a:endParaRPr lang="en-IN" sz="2400" dirty="0">
              <a:latin typeface="Arial Narrow" panose="020B0606020202030204" pitchFamily="34" charset="0"/>
            </a:endParaRPr>
          </a:p>
          <a:p>
            <a:pPr marL="0" indent="0">
              <a:buNone/>
            </a:pPr>
            <a:endParaRPr lang="en-IN" sz="2400" dirty="0">
              <a:latin typeface="Arial Narrow" panose="020B0606020202030204" pitchFamily="34" charset="0"/>
            </a:endParaRPr>
          </a:p>
        </p:txBody>
      </p:sp>
      <p:cxnSp>
        <p:nvCxnSpPr>
          <p:cNvPr id="5" name="Straight Connector 4">
            <a:extLst>
              <a:ext uri="{FF2B5EF4-FFF2-40B4-BE49-F238E27FC236}">
                <a16:creationId xmlns:a16="http://schemas.microsoft.com/office/drawing/2014/main" id="{6421A8FA-8D11-01B9-2A78-0BB6C38E672B}"/>
              </a:ext>
            </a:extLst>
          </p:cNvPr>
          <p:cNvCxnSpPr>
            <a:cxnSpLocks/>
          </p:cNvCxnSpPr>
          <p:nvPr/>
        </p:nvCxnSpPr>
        <p:spPr>
          <a:xfrm flipV="1">
            <a:off x="0" y="1305232"/>
            <a:ext cx="12192000" cy="41787"/>
          </a:xfrm>
          <a:prstGeom prst="line">
            <a:avLst/>
          </a:prstGeom>
        </p:spPr>
        <p:style>
          <a:lnRef idx="2">
            <a:schemeClr val="dk1"/>
          </a:lnRef>
          <a:fillRef idx="0">
            <a:schemeClr val="dk1"/>
          </a:fillRef>
          <a:effectRef idx="1">
            <a:schemeClr val="dk1"/>
          </a:effectRef>
          <a:fontRef idx="minor">
            <a:schemeClr val="tx1"/>
          </a:fontRef>
        </p:style>
      </p:cxnSp>
      <p:sp>
        <p:nvSpPr>
          <p:cNvPr id="4" name="TextBox 3">
            <a:extLst>
              <a:ext uri="{FF2B5EF4-FFF2-40B4-BE49-F238E27FC236}">
                <a16:creationId xmlns:a16="http://schemas.microsoft.com/office/drawing/2014/main" id="{E9C80747-1995-CECB-ABB1-4BE180006A96}"/>
              </a:ext>
            </a:extLst>
          </p:cNvPr>
          <p:cNvSpPr txBox="1"/>
          <p:nvPr/>
        </p:nvSpPr>
        <p:spPr>
          <a:xfrm>
            <a:off x="9999406" y="6105832"/>
            <a:ext cx="1976284" cy="369332"/>
          </a:xfrm>
          <a:prstGeom prst="rect">
            <a:avLst/>
          </a:prstGeom>
          <a:noFill/>
        </p:spPr>
        <p:txBody>
          <a:bodyPr wrap="square" rtlCol="0">
            <a:spAutoFit/>
          </a:bodyPr>
          <a:lstStyle/>
          <a:p>
            <a:r>
              <a:rPr lang="en-IN" dirty="0"/>
              <a:t>Ref: [1,7]</a:t>
            </a:r>
          </a:p>
        </p:txBody>
      </p:sp>
    </p:spTree>
    <p:extLst>
      <p:ext uri="{BB962C8B-B14F-4D97-AF65-F5344CB8AC3E}">
        <p14:creationId xmlns:p14="http://schemas.microsoft.com/office/powerpoint/2010/main" val="10251696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40C973-85EE-F909-5802-71D07F74851B}"/>
              </a:ext>
            </a:extLst>
          </p:cNvPr>
          <p:cNvSpPr>
            <a:spLocks noGrp="1"/>
          </p:cNvSpPr>
          <p:nvPr>
            <p:ph type="title"/>
          </p:nvPr>
        </p:nvSpPr>
        <p:spPr>
          <a:xfrm>
            <a:off x="909484" y="583797"/>
            <a:ext cx="9601200" cy="812384"/>
          </a:xfrm>
        </p:spPr>
        <p:txBody>
          <a:bodyPr/>
          <a:lstStyle/>
          <a:p>
            <a:r>
              <a:rPr lang="en-IN" dirty="0">
                <a:latin typeface="Georgia" panose="02040502050405020303" pitchFamily="18" charset="0"/>
              </a:rPr>
              <a:t>Introduction:-</a:t>
            </a:r>
          </a:p>
        </p:txBody>
      </p:sp>
      <p:cxnSp>
        <p:nvCxnSpPr>
          <p:cNvPr id="5" name="Straight Connector 4">
            <a:extLst>
              <a:ext uri="{FF2B5EF4-FFF2-40B4-BE49-F238E27FC236}">
                <a16:creationId xmlns:a16="http://schemas.microsoft.com/office/drawing/2014/main" id="{02BB73AF-1047-BC4A-2F55-47B8C13E217B}"/>
              </a:ext>
            </a:extLst>
          </p:cNvPr>
          <p:cNvCxnSpPr>
            <a:cxnSpLocks/>
          </p:cNvCxnSpPr>
          <p:nvPr/>
        </p:nvCxnSpPr>
        <p:spPr>
          <a:xfrm>
            <a:off x="0" y="1396181"/>
            <a:ext cx="12192000" cy="0"/>
          </a:xfrm>
          <a:prstGeom prst="line">
            <a:avLst/>
          </a:prstGeom>
        </p:spPr>
        <p:style>
          <a:lnRef idx="2">
            <a:schemeClr val="dk1"/>
          </a:lnRef>
          <a:fillRef idx="0">
            <a:schemeClr val="dk1"/>
          </a:fillRef>
          <a:effectRef idx="1">
            <a:schemeClr val="dk1"/>
          </a:effectRef>
          <a:fontRef idx="minor">
            <a:schemeClr val="tx1"/>
          </a:fontRef>
        </p:style>
      </p:cxnSp>
      <p:pic>
        <p:nvPicPr>
          <p:cNvPr id="1026" name="Picture 2" descr="Einstein's Theory of Gravity – University Physics Volume 1">
            <a:extLst>
              <a:ext uri="{FF2B5EF4-FFF2-40B4-BE49-F238E27FC236}">
                <a16:creationId xmlns:a16="http://schemas.microsoft.com/office/drawing/2014/main" id="{A9D0AA9C-9F05-C0CC-E05F-B7701283F90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50994" y="4494351"/>
            <a:ext cx="3815079" cy="217060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6D430A3-7E57-514C-CE53-BA46DFED2D06}"/>
              </a:ext>
            </a:extLst>
          </p:cNvPr>
          <p:cNvSpPr txBox="1"/>
          <p:nvPr/>
        </p:nvSpPr>
        <p:spPr>
          <a:xfrm>
            <a:off x="909484" y="1611096"/>
            <a:ext cx="6690851" cy="5224507"/>
          </a:xfrm>
          <a:prstGeom prst="rect">
            <a:avLst/>
          </a:prstGeom>
          <a:noFill/>
        </p:spPr>
        <p:txBody>
          <a:bodyPr wrap="square" rtlCol="0" anchor="ctr">
            <a:spAutoFit/>
          </a:bodyPr>
          <a:lstStyle/>
          <a:p>
            <a:pPr marL="342900" indent="-342900" algn="just">
              <a:lnSpc>
                <a:spcPct val="150000"/>
              </a:lnSpc>
              <a:buFont typeface="Wingdings" panose="05000000000000000000" pitchFamily="2" charset="2"/>
              <a:buChar char="q"/>
            </a:pPr>
            <a:r>
              <a:rPr lang="en-IN" sz="2300" b="1" dirty="0">
                <a:latin typeface="Arial" panose="020B0604020202020204" pitchFamily="34" charset="0"/>
                <a:cs typeface="Arial" panose="020B0604020202020204" pitchFamily="34" charset="0"/>
              </a:rPr>
              <a:t>Einstein</a:t>
            </a:r>
            <a:r>
              <a:rPr lang="en-IN" sz="2300" dirty="0">
                <a:latin typeface="Arial" panose="020B0604020202020204" pitchFamily="34" charset="0"/>
                <a:cs typeface="Arial" panose="020B0604020202020204" pitchFamily="34" charset="0"/>
              </a:rPr>
              <a:t>'s 1916 </a:t>
            </a:r>
            <a:r>
              <a:rPr lang="en-IN" sz="2300" b="1" dirty="0">
                <a:latin typeface="Arial" panose="020B0604020202020204" pitchFamily="34" charset="0"/>
                <a:cs typeface="Arial" panose="020B0604020202020204" pitchFamily="34" charset="0"/>
              </a:rPr>
              <a:t>General Theory of Relativity </a:t>
            </a:r>
            <a:r>
              <a:rPr lang="en-IN" sz="2300" dirty="0">
                <a:latin typeface="Arial" panose="020B0604020202020204" pitchFamily="34" charset="0"/>
                <a:cs typeface="Arial" panose="020B0604020202020204" pitchFamily="34" charset="0"/>
              </a:rPr>
              <a:t>firstly gives the concept of gravitational waves(GW) by conclusion i.e. the force of gravity arises from a warping of spacetime around a body of matter ; and his mathematics also showed  the how these will propagates.  </a:t>
            </a:r>
          </a:p>
          <a:p>
            <a:pPr marL="342900" indent="-342900" algn="just">
              <a:lnSpc>
                <a:spcPct val="150000"/>
              </a:lnSpc>
              <a:buFont typeface="Wingdings" panose="05000000000000000000" pitchFamily="2" charset="2"/>
              <a:buChar char="q"/>
            </a:pPr>
            <a:r>
              <a:rPr lang="en-IN" sz="2300" dirty="0">
                <a:latin typeface="Arial" panose="020B0604020202020204" pitchFamily="34" charset="0"/>
                <a:cs typeface="Arial" panose="020B0604020202020204" pitchFamily="34" charset="0"/>
              </a:rPr>
              <a:t>Heavily massive object decide how the shape space-time curve and space time curve decides how mass will move.</a:t>
            </a:r>
          </a:p>
          <a:p>
            <a:pPr algn="just"/>
            <a:endParaRPr lang="en-IN" sz="2300" dirty="0"/>
          </a:p>
        </p:txBody>
      </p:sp>
      <p:pic>
        <p:nvPicPr>
          <p:cNvPr id="1034" name="Picture 10" descr="How an observatory will help us ...">
            <a:extLst>
              <a:ext uri="{FF2B5EF4-FFF2-40B4-BE49-F238E27FC236}">
                <a16:creationId xmlns:a16="http://schemas.microsoft.com/office/drawing/2014/main" id="{04F0D764-C9C7-B394-E55A-40DD6061ED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50994" y="1610553"/>
            <a:ext cx="3815080" cy="2781184"/>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AE9471A3-A357-223C-8F81-A8921C9C9B19}"/>
              </a:ext>
            </a:extLst>
          </p:cNvPr>
          <p:cNvSpPr txBox="1"/>
          <p:nvPr/>
        </p:nvSpPr>
        <p:spPr>
          <a:xfrm>
            <a:off x="6312310" y="6253316"/>
            <a:ext cx="1288025" cy="369332"/>
          </a:xfrm>
          <a:prstGeom prst="rect">
            <a:avLst/>
          </a:prstGeom>
          <a:noFill/>
        </p:spPr>
        <p:txBody>
          <a:bodyPr wrap="square" rtlCol="0">
            <a:spAutoFit/>
          </a:bodyPr>
          <a:lstStyle/>
          <a:p>
            <a:r>
              <a:rPr lang="en-IN" dirty="0"/>
              <a:t>Ref: [2]</a:t>
            </a:r>
          </a:p>
        </p:txBody>
      </p:sp>
    </p:spTree>
    <p:extLst>
      <p:ext uri="{BB962C8B-B14F-4D97-AF65-F5344CB8AC3E}">
        <p14:creationId xmlns:p14="http://schemas.microsoft.com/office/powerpoint/2010/main" val="13886878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117DC77E-D0F2-3A72-BB55-7C052E97C2A3}"/>
              </a:ext>
            </a:extLst>
          </p:cNvPr>
          <p:cNvCxnSpPr>
            <a:cxnSpLocks/>
          </p:cNvCxnSpPr>
          <p:nvPr/>
        </p:nvCxnSpPr>
        <p:spPr>
          <a:xfrm>
            <a:off x="0" y="962526"/>
            <a:ext cx="12192000" cy="0"/>
          </a:xfrm>
          <a:prstGeom prst="line">
            <a:avLst/>
          </a:prstGeom>
        </p:spPr>
        <p:style>
          <a:lnRef idx="2">
            <a:schemeClr val="dk1"/>
          </a:lnRef>
          <a:fillRef idx="0">
            <a:schemeClr val="dk1"/>
          </a:fillRef>
          <a:effectRef idx="1">
            <a:schemeClr val="dk1"/>
          </a:effectRef>
          <a:fontRef idx="minor">
            <a:schemeClr val="tx1"/>
          </a:fontRef>
        </p:style>
      </p:cxnSp>
      <p:sp>
        <p:nvSpPr>
          <p:cNvPr id="7" name="TextBox 6">
            <a:extLst>
              <a:ext uri="{FF2B5EF4-FFF2-40B4-BE49-F238E27FC236}">
                <a16:creationId xmlns:a16="http://schemas.microsoft.com/office/drawing/2014/main" id="{9FBB8384-469A-E67A-9BE8-390882D96E4A}"/>
              </a:ext>
            </a:extLst>
          </p:cNvPr>
          <p:cNvSpPr txBox="1"/>
          <p:nvPr/>
        </p:nvSpPr>
        <p:spPr>
          <a:xfrm>
            <a:off x="808119" y="264472"/>
            <a:ext cx="10864516" cy="707886"/>
          </a:xfrm>
          <a:prstGeom prst="rect">
            <a:avLst/>
          </a:prstGeom>
          <a:noFill/>
        </p:spPr>
        <p:txBody>
          <a:bodyPr wrap="square" rtlCol="0">
            <a:spAutoFit/>
          </a:bodyPr>
          <a:lstStyle/>
          <a:p>
            <a:r>
              <a:rPr lang="en-IN" sz="4000" dirty="0">
                <a:latin typeface="Georgia" panose="02040502050405020303" pitchFamily="18" charset="0"/>
              </a:rPr>
              <a:t>Timeline:-</a:t>
            </a:r>
          </a:p>
        </p:txBody>
      </p:sp>
      <p:graphicFrame>
        <p:nvGraphicFramePr>
          <p:cNvPr id="2" name="Diagram 1">
            <a:extLst>
              <a:ext uri="{FF2B5EF4-FFF2-40B4-BE49-F238E27FC236}">
                <a16:creationId xmlns:a16="http://schemas.microsoft.com/office/drawing/2014/main" id="{2590D09C-98E6-57B8-CE4D-AFD003D77AA8}"/>
              </a:ext>
            </a:extLst>
          </p:cNvPr>
          <p:cNvGraphicFramePr/>
          <p:nvPr>
            <p:extLst>
              <p:ext uri="{D42A27DB-BD31-4B8C-83A1-F6EECF244321}">
                <p14:modId xmlns:p14="http://schemas.microsoft.com/office/powerpoint/2010/main" val="3446613353"/>
              </p:ext>
            </p:extLst>
          </p:nvPr>
        </p:nvGraphicFramePr>
        <p:xfrm>
          <a:off x="1131730" y="884905"/>
          <a:ext cx="10706581" cy="31485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Diagram 5">
            <a:extLst>
              <a:ext uri="{FF2B5EF4-FFF2-40B4-BE49-F238E27FC236}">
                <a16:creationId xmlns:a16="http://schemas.microsoft.com/office/drawing/2014/main" id="{8720CABC-3015-3498-913A-F23935D42A20}"/>
              </a:ext>
            </a:extLst>
          </p:cNvPr>
          <p:cNvGraphicFramePr/>
          <p:nvPr>
            <p:extLst>
              <p:ext uri="{D42A27DB-BD31-4B8C-83A1-F6EECF244321}">
                <p14:modId xmlns:p14="http://schemas.microsoft.com/office/powerpoint/2010/main" val="2487067454"/>
              </p:ext>
            </p:extLst>
          </p:nvPr>
        </p:nvGraphicFramePr>
        <p:xfrm>
          <a:off x="966054" y="3749236"/>
          <a:ext cx="10706581" cy="302462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8" name="TextBox 7">
            <a:extLst>
              <a:ext uri="{FF2B5EF4-FFF2-40B4-BE49-F238E27FC236}">
                <a16:creationId xmlns:a16="http://schemas.microsoft.com/office/drawing/2014/main" id="{783D9729-B47B-6BF0-B408-BDDEB950F0D6}"/>
              </a:ext>
            </a:extLst>
          </p:cNvPr>
          <p:cNvSpPr txBox="1"/>
          <p:nvPr/>
        </p:nvSpPr>
        <p:spPr>
          <a:xfrm>
            <a:off x="5882640" y="5839445"/>
            <a:ext cx="2255520" cy="1231106"/>
          </a:xfrm>
          <a:prstGeom prst="rect">
            <a:avLst/>
          </a:prstGeom>
          <a:noFill/>
        </p:spPr>
        <p:txBody>
          <a:bodyPr wrap="square" rtlCol="0">
            <a:spAutoFit/>
          </a:bodyPr>
          <a:lstStyle/>
          <a:p>
            <a:pPr algn="ctr"/>
            <a:r>
              <a:rPr lang="en-IN" sz="1400" dirty="0">
                <a:latin typeface="Arial" panose="020B0604020202020204" pitchFamily="34" charset="0"/>
                <a:cs typeface="Arial" panose="020B0604020202020204" pitchFamily="34" charset="0"/>
              </a:rPr>
              <a:t>LISA pathfinder is launched- a test based mission for the first space based GW detector. </a:t>
            </a:r>
            <a:endParaRPr lang="en-IN" sz="1400" dirty="0"/>
          </a:p>
          <a:p>
            <a:endParaRPr lang="en-IN" dirty="0"/>
          </a:p>
        </p:txBody>
      </p:sp>
      <p:sp>
        <p:nvSpPr>
          <p:cNvPr id="9" name="TextBox 8">
            <a:extLst>
              <a:ext uri="{FF2B5EF4-FFF2-40B4-BE49-F238E27FC236}">
                <a16:creationId xmlns:a16="http://schemas.microsoft.com/office/drawing/2014/main" id="{A94CA057-E3A9-D2E6-9DF3-05D081A873A8}"/>
              </a:ext>
            </a:extLst>
          </p:cNvPr>
          <p:cNvSpPr txBox="1"/>
          <p:nvPr/>
        </p:nvSpPr>
        <p:spPr>
          <a:xfrm>
            <a:off x="4240403" y="3984028"/>
            <a:ext cx="1572680" cy="430887"/>
          </a:xfrm>
          <a:prstGeom prst="rect">
            <a:avLst/>
          </a:prstGeom>
          <a:noFill/>
        </p:spPr>
        <p:txBody>
          <a:bodyPr wrap="square" rtlCol="0">
            <a:spAutoFit/>
          </a:bodyPr>
          <a:lstStyle/>
          <a:p>
            <a:r>
              <a:rPr lang="en-IN" sz="1100" dirty="0">
                <a:latin typeface="Arial" panose="020B0604020202020204" pitchFamily="34" charset="0"/>
                <a:cs typeface="Arial" panose="020B0604020202020204" pitchFamily="34" charset="0"/>
              </a:rPr>
              <a:t>Dec 26, 2015</a:t>
            </a:r>
          </a:p>
          <a:p>
            <a:r>
              <a:rPr lang="en-IN" sz="1100" dirty="0">
                <a:latin typeface="Arial" panose="020B0604020202020204" pitchFamily="34" charset="0"/>
                <a:cs typeface="Arial" panose="020B0604020202020204" pitchFamily="34" charset="0"/>
              </a:rPr>
              <a:t>Jan 4 -Aug 14, 2017</a:t>
            </a:r>
          </a:p>
        </p:txBody>
      </p:sp>
      <p:sp>
        <p:nvSpPr>
          <p:cNvPr id="10" name="TextBox 9">
            <a:extLst>
              <a:ext uri="{FF2B5EF4-FFF2-40B4-BE49-F238E27FC236}">
                <a16:creationId xmlns:a16="http://schemas.microsoft.com/office/drawing/2014/main" id="{F16156BC-91EE-4A89-D34D-B5743FF9A2C8}"/>
              </a:ext>
            </a:extLst>
          </p:cNvPr>
          <p:cNvSpPr txBox="1"/>
          <p:nvPr/>
        </p:nvSpPr>
        <p:spPr>
          <a:xfrm>
            <a:off x="4240403" y="4432402"/>
            <a:ext cx="1408109" cy="2616101"/>
          </a:xfrm>
          <a:prstGeom prst="rect">
            <a:avLst/>
          </a:prstGeom>
          <a:noFill/>
        </p:spPr>
        <p:txBody>
          <a:bodyPr wrap="square" rtlCol="0">
            <a:spAutoFit/>
          </a:bodyPr>
          <a:lstStyle/>
          <a:p>
            <a:pPr algn="ctr"/>
            <a:r>
              <a:rPr lang="en-IN" sz="1500" dirty="0">
                <a:latin typeface="Arial" panose="020B0604020202020204" pitchFamily="34" charset="0"/>
                <a:cs typeface="Arial" panose="020B0604020202020204" pitchFamily="34" charset="0"/>
              </a:rPr>
              <a:t>LIGO detected GW again caused by two black holes.</a:t>
            </a:r>
          </a:p>
          <a:p>
            <a:pPr algn="ctr"/>
            <a:r>
              <a:rPr lang="en-IN" sz="1500" dirty="0">
                <a:latin typeface="Arial" panose="020B0604020202020204" pitchFamily="34" charset="0"/>
                <a:cs typeface="Arial" panose="020B0604020202020204" pitchFamily="34" charset="0"/>
              </a:rPr>
              <a:t>VIGRO AND LIGO detected GW cause by two black holes. </a:t>
            </a:r>
          </a:p>
          <a:p>
            <a:pPr algn="ctr"/>
            <a:endParaRPr lang="en-IN" sz="1400" dirty="0"/>
          </a:p>
        </p:txBody>
      </p:sp>
      <p:sp>
        <p:nvSpPr>
          <p:cNvPr id="11" name="TextBox 10">
            <a:extLst>
              <a:ext uri="{FF2B5EF4-FFF2-40B4-BE49-F238E27FC236}">
                <a16:creationId xmlns:a16="http://schemas.microsoft.com/office/drawing/2014/main" id="{0CEC6E2A-09AE-7802-E9FF-50A5B78A1706}"/>
              </a:ext>
            </a:extLst>
          </p:cNvPr>
          <p:cNvSpPr txBox="1"/>
          <p:nvPr/>
        </p:nvSpPr>
        <p:spPr>
          <a:xfrm>
            <a:off x="3035750" y="4080725"/>
            <a:ext cx="1133127" cy="276999"/>
          </a:xfrm>
          <a:prstGeom prst="rect">
            <a:avLst/>
          </a:prstGeom>
          <a:noFill/>
        </p:spPr>
        <p:txBody>
          <a:bodyPr wrap="square" rtlCol="0">
            <a:spAutoFit/>
          </a:bodyPr>
          <a:lstStyle/>
          <a:p>
            <a:r>
              <a:rPr lang="en-IN" sz="1200" dirty="0">
                <a:latin typeface="Arial" panose="020B0604020202020204" pitchFamily="34" charset="0"/>
                <a:cs typeface="Arial" panose="020B0604020202020204" pitchFamily="34" charset="0"/>
              </a:rPr>
              <a:t>Aug 17, 2017</a:t>
            </a:r>
            <a:endParaRPr lang="en-IN" sz="1200" dirty="0"/>
          </a:p>
        </p:txBody>
      </p:sp>
      <p:sp>
        <p:nvSpPr>
          <p:cNvPr id="13" name="TextBox 12">
            <a:extLst>
              <a:ext uri="{FF2B5EF4-FFF2-40B4-BE49-F238E27FC236}">
                <a16:creationId xmlns:a16="http://schemas.microsoft.com/office/drawing/2014/main" id="{61C4C827-1934-00A9-4A15-3727253502CE}"/>
              </a:ext>
            </a:extLst>
          </p:cNvPr>
          <p:cNvSpPr txBox="1"/>
          <p:nvPr/>
        </p:nvSpPr>
        <p:spPr>
          <a:xfrm>
            <a:off x="2929541" y="4438602"/>
            <a:ext cx="1310862" cy="2616101"/>
          </a:xfrm>
          <a:prstGeom prst="rect">
            <a:avLst/>
          </a:prstGeom>
          <a:noFill/>
        </p:spPr>
        <p:txBody>
          <a:bodyPr wrap="square" rtlCol="0">
            <a:spAutoFit/>
          </a:bodyPr>
          <a:lstStyle/>
          <a:p>
            <a:pPr algn="ctr"/>
            <a:r>
              <a:rPr lang="en-IN" sz="1500" dirty="0">
                <a:latin typeface="Arial" panose="020B0604020202020204" pitchFamily="34" charset="0"/>
                <a:cs typeface="Arial" panose="020B0604020202020204" pitchFamily="34" charset="0"/>
              </a:rPr>
              <a:t>LIGO detects GW caused by two Neutron stats colliding, this is the first- ever multi-messenger discovery.</a:t>
            </a:r>
          </a:p>
          <a:p>
            <a:pPr algn="ctr"/>
            <a:endParaRPr lang="en-IN" sz="1400" dirty="0">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6BD1822F-336E-390A-A7AA-FC04F005032A}"/>
              </a:ext>
            </a:extLst>
          </p:cNvPr>
          <p:cNvSpPr txBox="1"/>
          <p:nvPr/>
        </p:nvSpPr>
        <p:spPr>
          <a:xfrm>
            <a:off x="1632875" y="4098660"/>
            <a:ext cx="1572680" cy="276999"/>
          </a:xfrm>
          <a:prstGeom prst="rect">
            <a:avLst/>
          </a:prstGeom>
          <a:noFill/>
        </p:spPr>
        <p:txBody>
          <a:bodyPr wrap="square" rtlCol="0">
            <a:spAutoFit/>
          </a:bodyPr>
          <a:lstStyle/>
          <a:p>
            <a:r>
              <a:rPr lang="en-US" sz="1200" dirty="0">
                <a:latin typeface="Arial" panose="020B0604020202020204" pitchFamily="34" charset="0"/>
                <a:cs typeface="Arial" panose="020B0604020202020204" pitchFamily="34" charset="0"/>
              </a:rPr>
              <a:t>June 2020</a:t>
            </a:r>
            <a:endParaRPr lang="en-IN" sz="1200" dirty="0">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5755F4FA-9665-4828-7E24-20E9A773C1D2}"/>
              </a:ext>
            </a:extLst>
          </p:cNvPr>
          <p:cNvSpPr txBox="1"/>
          <p:nvPr/>
        </p:nvSpPr>
        <p:spPr>
          <a:xfrm>
            <a:off x="1453002" y="4401078"/>
            <a:ext cx="1408109" cy="2169825"/>
          </a:xfrm>
          <a:prstGeom prst="rect">
            <a:avLst/>
          </a:prstGeom>
          <a:noFill/>
        </p:spPr>
        <p:txBody>
          <a:bodyPr wrap="square" rtlCol="0">
            <a:spAutoFit/>
          </a:bodyPr>
          <a:lstStyle/>
          <a:p>
            <a:pPr algn="ctr"/>
            <a:r>
              <a:rPr lang="en-IN" sz="1500" dirty="0">
                <a:latin typeface="Arial" panose="020B0604020202020204" pitchFamily="34" charset="0"/>
                <a:cs typeface="Arial" panose="020B0604020202020204" pitchFamily="34" charset="0"/>
              </a:rPr>
              <a:t>There were first and second detection of GW caused by black hole colliding with a neutrino star.</a:t>
            </a:r>
          </a:p>
        </p:txBody>
      </p:sp>
      <p:sp>
        <p:nvSpPr>
          <p:cNvPr id="3" name="TextBox 2">
            <a:extLst>
              <a:ext uri="{FF2B5EF4-FFF2-40B4-BE49-F238E27FC236}">
                <a16:creationId xmlns:a16="http://schemas.microsoft.com/office/drawing/2014/main" id="{395ABBF3-F5D8-A38F-7B62-6E8EB571A55A}"/>
              </a:ext>
            </a:extLst>
          </p:cNvPr>
          <p:cNvSpPr txBox="1"/>
          <p:nvPr/>
        </p:nvSpPr>
        <p:spPr>
          <a:xfrm>
            <a:off x="10785987" y="6449961"/>
            <a:ext cx="1248697" cy="369332"/>
          </a:xfrm>
          <a:prstGeom prst="rect">
            <a:avLst/>
          </a:prstGeom>
          <a:noFill/>
        </p:spPr>
        <p:txBody>
          <a:bodyPr wrap="square" rtlCol="0">
            <a:spAutoFit/>
          </a:bodyPr>
          <a:lstStyle/>
          <a:p>
            <a:r>
              <a:rPr lang="en-IN" dirty="0"/>
              <a:t>Ref:[7]</a:t>
            </a:r>
          </a:p>
        </p:txBody>
      </p:sp>
    </p:spTree>
    <p:extLst>
      <p:ext uri="{BB962C8B-B14F-4D97-AF65-F5344CB8AC3E}">
        <p14:creationId xmlns:p14="http://schemas.microsoft.com/office/powerpoint/2010/main" val="11789338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61D74AD-4C2B-002E-8A3A-0F240E155C47}"/>
              </a:ext>
            </a:extLst>
          </p:cNvPr>
          <p:cNvSpPr txBox="1"/>
          <p:nvPr/>
        </p:nvSpPr>
        <p:spPr>
          <a:xfrm>
            <a:off x="997230" y="231773"/>
            <a:ext cx="9041506" cy="2739211"/>
          </a:xfrm>
          <a:prstGeom prst="rect">
            <a:avLst/>
          </a:prstGeom>
          <a:noFill/>
        </p:spPr>
        <p:txBody>
          <a:bodyPr wrap="square" rtlCol="0">
            <a:spAutoFit/>
          </a:bodyPr>
          <a:lstStyle/>
          <a:p>
            <a:pPr algn="just"/>
            <a:r>
              <a:rPr lang="en-IN" sz="3600" spc="-150" dirty="0">
                <a:latin typeface="Georgia" panose="02040502050405020303" pitchFamily="18" charset="0"/>
              </a:rPr>
              <a:t>Types of gravitational waves and their generation </a:t>
            </a:r>
          </a:p>
          <a:p>
            <a:pPr algn="just"/>
            <a:r>
              <a:rPr lang="en-IN" sz="2800" dirty="0">
                <a:latin typeface="Comic Sans MS" panose="030F0702030302020204" pitchFamily="66" charset="0"/>
              </a:rPr>
              <a:t>.</a:t>
            </a:r>
          </a:p>
          <a:p>
            <a:pPr algn="just"/>
            <a:r>
              <a:rPr lang="en-IN" sz="3600" dirty="0">
                <a:latin typeface="Comic Sans MS" panose="030F0702030302020204" pitchFamily="66" charset="0"/>
              </a:rPr>
              <a:t>  </a:t>
            </a:r>
          </a:p>
          <a:p>
            <a:pPr algn="just"/>
            <a:r>
              <a:rPr lang="en-IN" sz="3600" dirty="0">
                <a:latin typeface="Comic Sans MS" panose="030F0702030302020204" pitchFamily="66" charset="0"/>
              </a:rPr>
              <a:t> </a:t>
            </a:r>
          </a:p>
        </p:txBody>
      </p:sp>
      <p:pic>
        <p:nvPicPr>
          <p:cNvPr id="2050" name="Picture 2" descr="Someday, We Could Create Gravitational Waves In A Lab">
            <a:extLst>
              <a:ext uri="{FF2B5EF4-FFF2-40B4-BE49-F238E27FC236}">
                <a16:creationId xmlns:a16="http://schemas.microsoft.com/office/drawing/2014/main" id="{8BFDCB27-3799-2CA1-F9DC-F8E850D1AA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2035" y="2167358"/>
            <a:ext cx="3686697" cy="3359552"/>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7E08C035-5C38-45B0-59BD-477EDDB5B84C}"/>
              </a:ext>
            </a:extLst>
          </p:cNvPr>
          <p:cNvPicPr>
            <a:picLocks noChangeAspect="1"/>
          </p:cNvPicPr>
          <p:nvPr/>
        </p:nvPicPr>
        <p:blipFill>
          <a:blip r:embed="rId3"/>
          <a:stretch>
            <a:fillRect/>
          </a:stretch>
        </p:blipFill>
        <p:spPr>
          <a:xfrm>
            <a:off x="4529430" y="2167358"/>
            <a:ext cx="3839096" cy="3359552"/>
          </a:xfrm>
          <a:prstGeom prst="rect">
            <a:avLst/>
          </a:prstGeom>
        </p:spPr>
      </p:pic>
      <p:pic>
        <p:nvPicPr>
          <p:cNvPr id="2056" name="Picture 8" descr="Gravitational waves point to a black hole swallowing a neutron star">
            <a:extLst>
              <a:ext uri="{FF2B5EF4-FFF2-40B4-BE49-F238E27FC236}">
                <a16:creationId xmlns:a16="http://schemas.microsoft.com/office/drawing/2014/main" id="{5FB93ED1-9EB4-AA9C-D7C7-F32A258EB5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44833" y="2167358"/>
            <a:ext cx="3534137" cy="335955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21B04B18-232F-5BCA-F934-54FA9050FF10}"/>
              </a:ext>
            </a:extLst>
          </p:cNvPr>
          <p:cNvSpPr txBox="1"/>
          <p:nvPr/>
        </p:nvSpPr>
        <p:spPr>
          <a:xfrm>
            <a:off x="797894" y="5530318"/>
            <a:ext cx="3507129" cy="461665"/>
          </a:xfrm>
          <a:prstGeom prst="rect">
            <a:avLst/>
          </a:prstGeom>
          <a:noFill/>
        </p:spPr>
        <p:txBody>
          <a:bodyPr wrap="square" rtlCol="0">
            <a:spAutoFit/>
          </a:bodyPr>
          <a:lstStyle/>
          <a:p>
            <a:r>
              <a:rPr lang="en-IN" sz="2400" dirty="0">
                <a:latin typeface="Arial" panose="020B0604020202020204" pitchFamily="34" charset="0"/>
                <a:cs typeface="Arial" panose="020B0604020202020204" pitchFamily="34" charset="0"/>
              </a:rPr>
              <a:t>a) Binary Black Holes </a:t>
            </a:r>
          </a:p>
        </p:txBody>
      </p:sp>
      <p:sp>
        <p:nvSpPr>
          <p:cNvPr id="9" name="TextBox 8">
            <a:extLst>
              <a:ext uri="{FF2B5EF4-FFF2-40B4-BE49-F238E27FC236}">
                <a16:creationId xmlns:a16="http://schemas.microsoft.com/office/drawing/2014/main" id="{8459CAF2-DF36-3B21-A4E8-1957C253D62F}"/>
              </a:ext>
            </a:extLst>
          </p:cNvPr>
          <p:cNvSpPr txBox="1"/>
          <p:nvPr/>
        </p:nvSpPr>
        <p:spPr>
          <a:xfrm>
            <a:off x="4753838" y="5530317"/>
            <a:ext cx="3839096" cy="461665"/>
          </a:xfrm>
          <a:prstGeom prst="rect">
            <a:avLst/>
          </a:prstGeom>
          <a:noFill/>
        </p:spPr>
        <p:txBody>
          <a:bodyPr wrap="square" rtlCol="0">
            <a:spAutoFit/>
          </a:bodyPr>
          <a:lstStyle/>
          <a:p>
            <a:r>
              <a:rPr lang="en-IN" sz="2400" dirty="0">
                <a:latin typeface="Arial" panose="020B0604020202020204" pitchFamily="34" charset="0"/>
                <a:cs typeface="Arial" panose="020B0604020202020204" pitchFamily="34" charset="0"/>
              </a:rPr>
              <a:t>b) Binary Pulsars</a:t>
            </a:r>
          </a:p>
        </p:txBody>
      </p:sp>
      <p:sp>
        <p:nvSpPr>
          <p:cNvPr id="10" name="TextBox 9">
            <a:extLst>
              <a:ext uri="{FF2B5EF4-FFF2-40B4-BE49-F238E27FC236}">
                <a16:creationId xmlns:a16="http://schemas.microsoft.com/office/drawing/2014/main" id="{F4D3F086-A763-6533-31DC-A486F287E295}"/>
              </a:ext>
            </a:extLst>
          </p:cNvPr>
          <p:cNvSpPr txBox="1"/>
          <p:nvPr/>
        </p:nvSpPr>
        <p:spPr>
          <a:xfrm>
            <a:off x="8660783" y="5530317"/>
            <a:ext cx="3398438" cy="830997"/>
          </a:xfrm>
          <a:prstGeom prst="rect">
            <a:avLst/>
          </a:prstGeom>
          <a:noFill/>
        </p:spPr>
        <p:txBody>
          <a:bodyPr wrap="square" rtlCol="0">
            <a:spAutoFit/>
          </a:bodyPr>
          <a:lstStyle/>
          <a:p>
            <a:r>
              <a:rPr lang="en-IN" sz="2400" dirty="0">
                <a:latin typeface="Arial" panose="020B0604020202020204" pitchFamily="34" charset="0"/>
                <a:cs typeface="Arial" panose="020B0604020202020204" pitchFamily="34" charset="0"/>
              </a:rPr>
              <a:t>c) Binary motion of pulsar and a black hole </a:t>
            </a:r>
          </a:p>
        </p:txBody>
      </p:sp>
      <p:sp>
        <p:nvSpPr>
          <p:cNvPr id="2" name="TextBox 1">
            <a:extLst>
              <a:ext uri="{FF2B5EF4-FFF2-40B4-BE49-F238E27FC236}">
                <a16:creationId xmlns:a16="http://schemas.microsoft.com/office/drawing/2014/main" id="{D10AF2A0-1539-3E8A-6CE2-97DC89B409B3}"/>
              </a:ext>
            </a:extLst>
          </p:cNvPr>
          <p:cNvSpPr txBox="1"/>
          <p:nvPr/>
        </p:nvSpPr>
        <p:spPr>
          <a:xfrm>
            <a:off x="1184140" y="1465007"/>
            <a:ext cx="7184386" cy="523220"/>
          </a:xfrm>
          <a:prstGeom prst="rect">
            <a:avLst/>
          </a:prstGeom>
          <a:noFill/>
        </p:spPr>
        <p:txBody>
          <a:bodyPr wrap="square" rtlCol="0">
            <a:spAutoFit/>
          </a:bodyPr>
          <a:lstStyle/>
          <a:p>
            <a:r>
              <a:rPr lang="en-IN" sz="2800" dirty="0">
                <a:latin typeface="Bahnschrift SemiBold SemiConden" panose="020B0502040204020203" pitchFamily="34" charset="0"/>
              </a:rPr>
              <a:t>1.Compact binary spiral GW</a:t>
            </a:r>
          </a:p>
        </p:txBody>
      </p:sp>
      <p:sp>
        <p:nvSpPr>
          <p:cNvPr id="4" name="TextBox 3">
            <a:extLst>
              <a:ext uri="{FF2B5EF4-FFF2-40B4-BE49-F238E27FC236}">
                <a16:creationId xmlns:a16="http://schemas.microsoft.com/office/drawing/2014/main" id="{9A8F93E4-1BA9-4252-710B-FD232816D55C}"/>
              </a:ext>
            </a:extLst>
          </p:cNvPr>
          <p:cNvSpPr txBox="1"/>
          <p:nvPr/>
        </p:nvSpPr>
        <p:spPr>
          <a:xfrm>
            <a:off x="10943303" y="6437049"/>
            <a:ext cx="1034332" cy="369332"/>
          </a:xfrm>
          <a:prstGeom prst="rect">
            <a:avLst/>
          </a:prstGeom>
          <a:noFill/>
        </p:spPr>
        <p:txBody>
          <a:bodyPr wrap="square">
            <a:spAutoFit/>
          </a:bodyPr>
          <a:lstStyle/>
          <a:p>
            <a:r>
              <a:rPr lang="en-IN" dirty="0"/>
              <a:t>Ref: [1]</a:t>
            </a:r>
          </a:p>
        </p:txBody>
      </p:sp>
    </p:spTree>
    <p:extLst>
      <p:ext uri="{BB962C8B-B14F-4D97-AF65-F5344CB8AC3E}">
        <p14:creationId xmlns:p14="http://schemas.microsoft.com/office/powerpoint/2010/main" val="4640159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63852DE-7A9F-783F-BDE3-6CD8539C377E}"/>
              </a:ext>
            </a:extLst>
          </p:cNvPr>
          <p:cNvSpPr txBox="1"/>
          <p:nvPr/>
        </p:nvSpPr>
        <p:spPr>
          <a:xfrm>
            <a:off x="835743" y="1059774"/>
            <a:ext cx="10903974" cy="523220"/>
          </a:xfrm>
          <a:prstGeom prst="rect">
            <a:avLst/>
          </a:prstGeom>
          <a:noFill/>
        </p:spPr>
        <p:txBody>
          <a:bodyPr wrap="square" rtlCol="0">
            <a:spAutoFit/>
          </a:bodyPr>
          <a:lstStyle/>
          <a:p>
            <a:r>
              <a:rPr lang="en-IN" sz="2800" dirty="0">
                <a:latin typeface="Bahnschrift SemiBold SemiConden" panose="020B0502040204020203" pitchFamily="34" charset="0"/>
              </a:rPr>
              <a:t>2. Continuous Gravitational Waves </a:t>
            </a:r>
          </a:p>
        </p:txBody>
      </p:sp>
      <p:pic>
        <p:nvPicPr>
          <p:cNvPr id="1026" name="Picture 2" descr="Susan Scott on X: &quot;In our latest paper we reveal how to infer neutron star  🌠 properties with continuous gravitational waves 🌊 If these are detected  in @LIGO's 4th Observing Run starting">
            <a:extLst>
              <a:ext uri="{FF2B5EF4-FFF2-40B4-BE49-F238E27FC236}">
                <a16:creationId xmlns:a16="http://schemas.microsoft.com/office/drawing/2014/main" id="{D26878F0-1D7D-F2BD-1502-B7209EDCC0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42561" y="265471"/>
            <a:ext cx="4296696" cy="238923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E974A214-8B77-C2DD-AB18-1EAEAAD538AA}"/>
              </a:ext>
            </a:extLst>
          </p:cNvPr>
          <p:cNvPicPr>
            <a:picLocks noChangeAspect="1"/>
          </p:cNvPicPr>
          <p:nvPr/>
        </p:nvPicPr>
        <p:blipFill>
          <a:blip r:embed="rId3"/>
          <a:stretch>
            <a:fillRect/>
          </a:stretch>
        </p:blipFill>
        <p:spPr>
          <a:xfrm>
            <a:off x="7042561" y="4292190"/>
            <a:ext cx="4296696" cy="2496984"/>
          </a:xfrm>
          <a:prstGeom prst="rect">
            <a:avLst/>
          </a:prstGeom>
        </p:spPr>
      </p:pic>
      <p:pic>
        <p:nvPicPr>
          <p:cNvPr id="6" name="Picture 5">
            <a:extLst>
              <a:ext uri="{FF2B5EF4-FFF2-40B4-BE49-F238E27FC236}">
                <a16:creationId xmlns:a16="http://schemas.microsoft.com/office/drawing/2014/main" id="{AC46BB8C-CAFF-1BE5-F449-98C0EF597E66}"/>
              </a:ext>
            </a:extLst>
          </p:cNvPr>
          <p:cNvPicPr>
            <a:picLocks noChangeAspect="1"/>
          </p:cNvPicPr>
          <p:nvPr/>
        </p:nvPicPr>
        <p:blipFill>
          <a:blip r:embed="rId4"/>
          <a:stretch>
            <a:fillRect/>
          </a:stretch>
        </p:blipFill>
        <p:spPr>
          <a:xfrm>
            <a:off x="835743" y="2199393"/>
            <a:ext cx="4884379" cy="2798425"/>
          </a:xfrm>
          <a:prstGeom prst="rect">
            <a:avLst/>
          </a:prstGeom>
        </p:spPr>
      </p:pic>
      <p:sp>
        <p:nvSpPr>
          <p:cNvPr id="10" name="TextBox 9">
            <a:extLst>
              <a:ext uri="{FF2B5EF4-FFF2-40B4-BE49-F238E27FC236}">
                <a16:creationId xmlns:a16="http://schemas.microsoft.com/office/drawing/2014/main" id="{2D70E214-1056-9F65-8F6F-45BFF5407D43}"/>
              </a:ext>
            </a:extLst>
          </p:cNvPr>
          <p:cNvSpPr txBox="1"/>
          <p:nvPr/>
        </p:nvSpPr>
        <p:spPr>
          <a:xfrm>
            <a:off x="5938685" y="3167390"/>
            <a:ext cx="5801032" cy="523220"/>
          </a:xfrm>
          <a:prstGeom prst="rect">
            <a:avLst/>
          </a:prstGeom>
          <a:noFill/>
        </p:spPr>
        <p:txBody>
          <a:bodyPr wrap="square" rtlCol="0">
            <a:spAutoFit/>
          </a:bodyPr>
          <a:lstStyle/>
          <a:p>
            <a:r>
              <a:rPr lang="en-IN" sz="2800" dirty="0">
                <a:latin typeface="Bahnschrift SemiBold SemiConden" panose="020B0502040204020203" pitchFamily="34" charset="0"/>
              </a:rPr>
              <a:t>3. Stochastic Gravitational waves</a:t>
            </a:r>
          </a:p>
        </p:txBody>
      </p:sp>
      <p:sp>
        <p:nvSpPr>
          <p:cNvPr id="12" name="TextBox 11">
            <a:extLst>
              <a:ext uri="{FF2B5EF4-FFF2-40B4-BE49-F238E27FC236}">
                <a16:creationId xmlns:a16="http://schemas.microsoft.com/office/drawing/2014/main" id="{90CA6560-ABCA-B9EF-4B3D-5E680724CDC1}"/>
              </a:ext>
            </a:extLst>
          </p:cNvPr>
          <p:cNvSpPr txBox="1"/>
          <p:nvPr/>
        </p:nvSpPr>
        <p:spPr>
          <a:xfrm>
            <a:off x="914400" y="5565058"/>
            <a:ext cx="5673213" cy="523220"/>
          </a:xfrm>
          <a:prstGeom prst="rect">
            <a:avLst/>
          </a:prstGeom>
          <a:noFill/>
        </p:spPr>
        <p:txBody>
          <a:bodyPr wrap="square" rtlCol="0">
            <a:spAutoFit/>
          </a:bodyPr>
          <a:lstStyle/>
          <a:p>
            <a:r>
              <a:rPr lang="en-IN" sz="2800" dirty="0">
                <a:latin typeface="Bahnschrift SemiBold SemiConden" panose="020B0502040204020203" pitchFamily="34" charset="0"/>
              </a:rPr>
              <a:t>4. Brust Gravitational Waves</a:t>
            </a:r>
          </a:p>
        </p:txBody>
      </p:sp>
      <p:sp>
        <p:nvSpPr>
          <p:cNvPr id="3" name="TextBox 2">
            <a:extLst>
              <a:ext uri="{FF2B5EF4-FFF2-40B4-BE49-F238E27FC236}">
                <a16:creationId xmlns:a16="http://schemas.microsoft.com/office/drawing/2014/main" id="{5710AEB1-A24C-C725-1039-A2F3D7BD6710}"/>
              </a:ext>
            </a:extLst>
          </p:cNvPr>
          <p:cNvSpPr txBox="1"/>
          <p:nvPr/>
        </p:nvSpPr>
        <p:spPr>
          <a:xfrm>
            <a:off x="5544062" y="6470852"/>
            <a:ext cx="1271025" cy="369332"/>
          </a:xfrm>
          <a:prstGeom prst="rect">
            <a:avLst/>
          </a:prstGeom>
          <a:noFill/>
        </p:spPr>
        <p:txBody>
          <a:bodyPr wrap="square">
            <a:spAutoFit/>
          </a:bodyPr>
          <a:lstStyle/>
          <a:p>
            <a:r>
              <a:rPr lang="en-IN" dirty="0"/>
              <a:t>Ref: [1]</a:t>
            </a:r>
          </a:p>
        </p:txBody>
      </p:sp>
    </p:spTree>
    <p:extLst>
      <p:ext uri="{BB962C8B-B14F-4D97-AF65-F5344CB8AC3E}">
        <p14:creationId xmlns:p14="http://schemas.microsoft.com/office/powerpoint/2010/main" val="16476610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F419807-3A30-9085-4C8D-C2C01B4FCDFE}"/>
              </a:ext>
            </a:extLst>
          </p:cNvPr>
          <p:cNvSpPr txBox="1"/>
          <p:nvPr/>
        </p:nvSpPr>
        <p:spPr>
          <a:xfrm>
            <a:off x="953729" y="275303"/>
            <a:ext cx="11051458" cy="646331"/>
          </a:xfrm>
          <a:prstGeom prst="rect">
            <a:avLst/>
          </a:prstGeom>
          <a:noFill/>
        </p:spPr>
        <p:txBody>
          <a:bodyPr wrap="square" rtlCol="0">
            <a:spAutoFit/>
          </a:bodyPr>
          <a:lstStyle/>
          <a:p>
            <a:r>
              <a:rPr lang="en-IN" sz="3600" dirty="0">
                <a:latin typeface="Georgia" panose="02040502050405020303" pitchFamily="18" charset="0"/>
              </a:rPr>
              <a:t>Detection methods </a:t>
            </a:r>
          </a:p>
        </p:txBody>
      </p:sp>
      <p:sp>
        <p:nvSpPr>
          <p:cNvPr id="3" name="TextBox 2">
            <a:extLst>
              <a:ext uri="{FF2B5EF4-FFF2-40B4-BE49-F238E27FC236}">
                <a16:creationId xmlns:a16="http://schemas.microsoft.com/office/drawing/2014/main" id="{E33CAD7C-8A13-6D0D-8811-A5969B78A6B7}"/>
              </a:ext>
            </a:extLst>
          </p:cNvPr>
          <p:cNvSpPr txBox="1"/>
          <p:nvPr/>
        </p:nvSpPr>
        <p:spPr>
          <a:xfrm>
            <a:off x="953729" y="951130"/>
            <a:ext cx="1818968" cy="3721083"/>
          </a:xfrm>
          <a:prstGeom prst="rect">
            <a:avLst/>
          </a:prstGeom>
          <a:noFill/>
        </p:spPr>
        <p:txBody>
          <a:bodyPr wrap="square" rtlCol="0">
            <a:spAutoFit/>
          </a:bodyPr>
          <a:lstStyle/>
          <a:p>
            <a:pPr marL="514350" indent="-514350">
              <a:lnSpc>
                <a:spcPct val="300000"/>
              </a:lnSpc>
              <a:buAutoNum type="arabicPeriod"/>
            </a:pPr>
            <a:r>
              <a:rPr lang="en-IN" sz="2800" dirty="0">
                <a:latin typeface="Bahnschrift SemiBold SemiConden" panose="020B0502040204020203" pitchFamily="34" charset="0"/>
              </a:rPr>
              <a:t>LIGO</a:t>
            </a:r>
          </a:p>
          <a:p>
            <a:pPr marL="514350" indent="-514350">
              <a:lnSpc>
                <a:spcPct val="300000"/>
              </a:lnSpc>
              <a:buAutoNum type="arabicPeriod"/>
            </a:pPr>
            <a:r>
              <a:rPr lang="en-IN" sz="2800" dirty="0">
                <a:latin typeface="Bahnschrift SemiBold SemiConden" panose="020B0502040204020203" pitchFamily="34" charset="0"/>
              </a:rPr>
              <a:t>VIRGO</a:t>
            </a:r>
          </a:p>
          <a:p>
            <a:pPr marL="514350" indent="-514350">
              <a:lnSpc>
                <a:spcPct val="300000"/>
              </a:lnSpc>
              <a:buAutoNum type="arabicPeriod"/>
            </a:pPr>
            <a:r>
              <a:rPr lang="en-IN" sz="2800" dirty="0">
                <a:latin typeface="Bahnschrift SemiBold SemiConden" panose="020B0502040204020203" pitchFamily="34" charset="0"/>
              </a:rPr>
              <a:t>KAGRA</a:t>
            </a:r>
          </a:p>
        </p:txBody>
      </p:sp>
      <p:pic>
        <p:nvPicPr>
          <p:cNvPr id="10" name="Picture 9">
            <a:extLst>
              <a:ext uri="{FF2B5EF4-FFF2-40B4-BE49-F238E27FC236}">
                <a16:creationId xmlns:a16="http://schemas.microsoft.com/office/drawing/2014/main" id="{A2F2BB8F-CAEC-055C-7FFA-B18721C79A68}"/>
              </a:ext>
            </a:extLst>
          </p:cNvPr>
          <p:cNvPicPr>
            <a:picLocks noChangeAspect="1"/>
          </p:cNvPicPr>
          <p:nvPr/>
        </p:nvPicPr>
        <p:blipFill>
          <a:blip r:embed="rId2"/>
          <a:stretch>
            <a:fillRect/>
          </a:stretch>
        </p:blipFill>
        <p:spPr>
          <a:xfrm>
            <a:off x="2772697" y="1081548"/>
            <a:ext cx="8976851" cy="3848988"/>
          </a:xfrm>
          <a:prstGeom prst="rect">
            <a:avLst/>
          </a:prstGeom>
        </p:spPr>
      </p:pic>
      <p:sp>
        <p:nvSpPr>
          <p:cNvPr id="8" name="TextBox 7">
            <a:extLst>
              <a:ext uri="{FF2B5EF4-FFF2-40B4-BE49-F238E27FC236}">
                <a16:creationId xmlns:a16="http://schemas.microsoft.com/office/drawing/2014/main" id="{644FBD0F-391E-5E72-03AE-39D0D4E2B52C}"/>
              </a:ext>
            </a:extLst>
          </p:cNvPr>
          <p:cNvSpPr txBox="1"/>
          <p:nvPr/>
        </p:nvSpPr>
        <p:spPr>
          <a:xfrm>
            <a:off x="10844981" y="6440526"/>
            <a:ext cx="1347019" cy="369332"/>
          </a:xfrm>
          <a:prstGeom prst="rect">
            <a:avLst/>
          </a:prstGeom>
          <a:noFill/>
        </p:spPr>
        <p:txBody>
          <a:bodyPr wrap="square" rtlCol="0">
            <a:spAutoFit/>
          </a:bodyPr>
          <a:lstStyle/>
          <a:p>
            <a:r>
              <a:rPr lang="en-IN" dirty="0"/>
              <a:t>Ref: [1,3,4,]</a:t>
            </a:r>
          </a:p>
        </p:txBody>
      </p:sp>
      <p:sp>
        <p:nvSpPr>
          <p:cNvPr id="13" name="TextBox 12">
            <a:extLst>
              <a:ext uri="{FF2B5EF4-FFF2-40B4-BE49-F238E27FC236}">
                <a16:creationId xmlns:a16="http://schemas.microsoft.com/office/drawing/2014/main" id="{6E2644DE-5949-5238-BA80-B1251882C593}"/>
              </a:ext>
            </a:extLst>
          </p:cNvPr>
          <p:cNvSpPr txBox="1"/>
          <p:nvPr/>
        </p:nvSpPr>
        <p:spPr>
          <a:xfrm>
            <a:off x="806245" y="5176287"/>
            <a:ext cx="11287432" cy="1200329"/>
          </a:xfrm>
          <a:prstGeom prst="rect">
            <a:avLst/>
          </a:prstGeom>
          <a:noFill/>
        </p:spPr>
        <p:txBody>
          <a:bodyPr wrap="square" rtlCol="0">
            <a:spAutoFit/>
          </a:bodyPr>
          <a:lstStyle/>
          <a:p>
            <a:r>
              <a:rPr lang="en-IN" sz="2400" dirty="0">
                <a:latin typeface="Arial" panose="020B0604020202020204" pitchFamily="34" charset="0"/>
                <a:cs typeface="Arial" panose="020B0604020202020204" pitchFamily="34" charset="0"/>
              </a:rPr>
              <a:t>LIGO has 4 km long arms where as VIRGO has 3km long arms and they both have optical mirrors where as KAGRA has 3km long arms with cryogenic sapphire mirror but all three are working on the Michelson interferometers principle</a:t>
            </a:r>
          </a:p>
        </p:txBody>
      </p:sp>
    </p:spTree>
    <p:extLst>
      <p:ext uri="{BB962C8B-B14F-4D97-AF65-F5344CB8AC3E}">
        <p14:creationId xmlns:p14="http://schemas.microsoft.com/office/powerpoint/2010/main" val="13358929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49892C0-0FC1-7B4F-56D5-EE9A3760C567}"/>
              </a:ext>
            </a:extLst>
          </p:cNvPr>
          <p:cNvPicPr>
            <a:picLocks noChangeAspect="1"/>
          </p:cNvPicPr>
          <p:nvPr/>
        </p:nvPicPr>
        <p:blipFill>
          <a:blip r:embed="rId2"/>
          <a:stretch>
            <a:fillRect/>
          </a:stretch>
        </p:blipFill>
        <p:spPr>
          <a:xfrm>
            <a:off x="6077351" y="1038634"/>
            <a:ext cx="5582323" cy="4319947"/>
          </a:xfrm>
          <a:prstGeom prst="rect">
            <a:avLst/>
          </a:prstGeom>
        </p:spPr>
      </p:pic>
      <p:sp>
        <p:nvSpPr>
          <p:cNvPr id="3" name="TextBox 2">
            <a:extLst>
              <a:ext uri="{FF2B5EF4-FFF2-40B4-BE49-F238E27FC236}">
                <a16:creationId xmlns:a16="http://schemas.microsoft.com/office/drawing/2014/main" id="{FDF69554-0E9D-3A4D-BBA3-270CA804B05A}"/>
              </a:ext>
            </a:extLst>
          </p:cNvPr>
          <p:cNvSpPr txBox="1"/>
          <p:nvPr/>
        </p:nvSpPr>
        <p:spPr>
          <a:xfrm>
            <a:off x="1258529" y="891149"/>
            <a:ext cx="4601497" cy="4339650"/>
          </a:xfrm>
          <a:prstGeom prst="rect">
            <a:avLst/>
          </a:prstGeom>
          <a:noFill/>
        </p:spPr>
        <p:txBody>
          <a:bodyPr wrap="square">
            <a:spAutoFit/>
          </a:bodyPr>
          <a:lstStyle/>
          <a:p>
            <a:r>
              <a:rPr lang="en-IN" sz="2800" dirty="0">
                <a:latin typeface="Bahnschrift SemiBold SemiConden" panose="020B0502040204020203" pitchFamily="34" charset="0"/>
              </a:rPr>
              <a:t>4. LISA</a:t>
            </a:r>
          </a:p>
          <a:p>
            <a:endParaRPr lang="en-IN" sz="2800" dirty="0">
              <a:latin typeface="Bahnschrift SemiBold SemiConden" panose="020B0502040204020203" pitchFamily="34" charset="0"/>
            </a:endParaRPr>
          </a:p>
          <a:p>
            <a:r>
              <a:rPr lang="en-IN" sz="2400" dirty="0">
                <a:latin typeface="Arial" panose="020B0604020202020204" pitchFamily="34" charset="0"/>
                <a:cs typeface="Arial" panose="020B0604020202020204" pitchFamily="34" charset="0"/>
              </a:rPr>
              <a:t> LISA is the first space-based interferometry. Thee are three spacecraft which make an equilateral tringle in space and path between each pair will be taken as LIAS’s arm. It orbits the Sun as behind the Earth( as like tail) .</a:t>
            </a:r>
          </a:p>
          <a:p>
            <a:r>
              <a:rPr lang="en-IN" sz="2800" dirty="0">
                <a:latin typeface="Bahnschrift SemiBold SemiConden" panose="020B0502040204020203" pitchFamily="34" charset="0"/>
              </a:rPr>
              <a:t> </a:t>
            </a:r>
          </a:p>
        </p:txBody>
      </p:sp>
      <p:sp>
        <p:nvSpPr>
          <p:cNvPr id="5" name="TextBox 4">
            <a:extLst>
              <a:ext uri="{FF2B5EF4-FFF2-40B4-BE49-F238E27FC236}">
                <a16:creationId xmlns:a16="http://schemas.microsoft.com/office/drawing/2014/main" id="{6E47B66B-B9E8-5C4A-1F89-49FCAFEA0FFD}"/>
              </a:ext>
            </a:extLst>
          </p:cNvPr>
          <p:cNvSpPr txBox="1"/>
          <p:nvPr/>
        </p:nvSpPr>
        <p:spPr>
          <a:xfrm>
            <a:off x="10284542" y="6255463"/>
            <a:ext cx="1170579" cy="369332"/>
          </a:xfrm>
          <a:prstGeom prst="rect">
            <a:avLst/>
          </a:prstGeom>
          <a:noFill/>
        </p:spPr>
        <p:txBody>
          <a:bodyPr wrap="square">
            <a:spAutoFit/>
          </a:bodyPr>
          <a:lstStyle/>
          <a:p>
            <a:r>
              <a:rPr lang="en-IN" dirty="0"/>
              <a:t>Ref: [5,6]</a:t>
            </a:r>
          </a:p>
        </p:txBody>
      </p:sp>
    </p:spTree>
    <p:extLst>
      <p:ext uri="{BB962C8B-B14F-4D97-AF65-F5344CB8AC3E}">
        <p14:creationId xmlns:p14="http://schemas.microsoft.com/office/powerpoint/2010/main" val="2460946648"/>
      </p:ext>
    </p:extLst>
  </p:cSld>
  <p:clrMapOvr>
    <a:masterClrMapping/>
  </p:clrMapOvr>
</p:sld>
</file>

<file path=ppt/theme/theme1.xml><?xml version="1.0" encoding="utf-8"?>
<a:theme xmlns:a="http://schemas.openxmlformats.org/drawingml/2006/main" name="Crop">
  <a:themeElements>
    <a:clrScheme name="Custom 9">
      <a:dk1>
        <a:sysClr val="windowText" lastClr="000000"/>
      </a:dk1>
      <a:lt1>
        <a:sysClr val="window" lastClr="FFFFFF"/>
      </a:lt1>
      <a:dk2>
        <a:srgbClr val="000000"/>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1045</TotalTime>
  <Words>1248</Words>
  <Application>Microsoft Office PowerPoint</Application>
  <PresentationFormat>Widescreen</PresentationFormat>
  <Paragraphs>122</Paragraphs>
  <Slides>16</Slides>
  <Notes>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16</vt:i4>
      </vt:variant>
    </vt:vector>
  </HeadingPairs>
  <TitlesOfParts>
    <vt:vector size="29" baseType="lpstr">
      <vt:lpstr>Arial</vt:lpstr>
      <vt:lpstr>Arial Narrow</vt:lpstr>
      <vt:lpstr>Bahnschrift Condensed</vt:lpstr>
      <vt:lpstr>Bahnschrift SemiBold SemiConden</vt:lpstr>
      <vt:lpstr>Bell MT</vt:lpstr>
      <vt:lpstr>Calibri</vt:lpstr>
      <vt:lpstr>Castellar</vt:lpstr>
      <vt:lpstr>Comic Sans MS</vt:lpstr>
      <vt:lpstr>Courier New</vt:lpstr>
      <vt:lpstr>Franklin Gothic Book</vt:lpstr>
      <vt:lpstr>Georgia</vt:lpstr>
      <vt:lpstr>Wingdings</vt:lpstr>
      <vt:lpstr>Crop</vt:lpstr>
      <vt:lpstr>Gravitational waves</vt:lpstr>
      <vt:lpstr>PowerPoint Presentation</vt:lpstr>
      <vt:lpstr>Abstract :-</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Any query</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Lakshita Jain</dc:creator>
  <cp:lastModifiedBy>Lakshita Jain</cp:lastModifiedBy>
  <cp:revision>2</cp:revision>
  <dcterms:created xsi:type="dcterms:W3CDTF">2024-09-06T17:24:53Z</dcterms:created>
  <dcterms:modified xsi:type="dcterms:W3CDTF">2025-10-15T18:58:16Z</dcterms:modified>
</cp:coreProperties>
</file>

<file path=docProps/thumbnail.jpeg>
</file>